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23"/>
  </p:notesMasterIdLst>
  <p:handoutMasterIdLst>
    <p:handoutMasterId r:id="rId24"/>
  </p:handoutMasterIdLst>
  <p:sldIdLst>
    <p:sldId id="258" r:id="rId2"/>
    <p:sldId id="27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p:restoredTop sz="96532"/>
  </p:normalViewPr>
  <p:slideViewPr>
    <p:cSldViewPr snapToGrid="0" snapToObjects="1">
      <p:cViewPr varScale="1">
        <p:scale>
          <a:sx n="86" d="100"/>
          <a:sy n="86" d="100"/>
        </p:scale>
        <p:origin x="691" y="62"/>
      </p:cViewPr>
      <p:guideLst>
        <p:guide orient="horz" pos="2159"/>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91" d="100"/>
          <a:sy n="91" d="100"/>
        </p:scale>
        <p:origin x="375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lang="en-US"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a:lstStyle>
            <a:lvl1pPr algn="r">
              <a:defRPr sz="1200"/>
            </a:lvl1pPr>
          </a:lstStyle>
          <a:p>
            <a:fld id="{2B5AFE0E-6A1C-4885-B63C-2DFDC6AB1C79}" type="datetimeFigureOut">
              <a:rPr lang="en-US" altLang="en-US"/>
              <a:pPr/>
              <a:t>7/31/2020</a:t>
            </a:fld>
            <a:endParaRPr lang="en-US"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anchor="b"/>
          <a:lstStyle>
            <a:lvl1pPr algn="l">
              <a:defRPr sz="1200"/>
            </a:lvl1pPr>
          </a:lstStyle>
          <a:p>
            <a:endParaRPr lang="en-US"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anchor="b"/>
          <a:lstStyle>
            <a:lvl1pPr algn="r">
              <a:defRPr sz="1200"/>
            </a:lvl1pPr>
          </a:lstStyle>
          <a:p>
            <a:fld id="{AAEA61BB-20CE-4FD0-BD5C-E0532AC8E29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lang="en-US"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9D4EA084-1755-244B-AA1B-DD1CDE75AFEE}" type="datetimeFigureOut">
              <a:rPr lang="en-US" altLang="en-US"/>
              <a:pPr/>
              <a:t>7/31/2020</a:t>
            </a:fld>
            <a:endParaRPr lang="en-US" altLang="en-US"/>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lang="en-US"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lang="en-US"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53581F7C-1D07-BA46-A5B5-F41F280D9362}"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4</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17</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18</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5</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7</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8</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5"/>
          </p:nvPr>
        </p:nvSpPr>
        <p:spPr/>
        <p:txBody>
          <a:bodyPr/>
          <a:lstStyle/>
          <a:p>
            <a:fld id="{53581F7C-1D07-BA46-A5B5-F41F280D9362}" type="slidenum">
              <a:rPr lang="en-US" altLang="en-US"/>
              <a:pPr/>
              <a:t>12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CB4D-BD78-4876-A320-98CB78C08573}"/>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2_Full Imag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96724BC-3FBC-42AE-899C-E14A4C98B6B1}"/>
              </a:ext>
            </a:extLst>
          </p:cNvPr>
          <p:cNvSpPr>
            <a:spLocks noGrp="1"/>
          </p:cNvSpPr>
          <p:nvPr>
            <p:ph type="pic" sz="quarter" idx="12"/>
          </p:nvPr>
        </p:nvSpPr>
        <p:spPr>
          <a:xfrm>
            <a:off x="1689748" y="1432850"/>
            <a:ext cx="4218523" cy="3997464"/>
          </a:xfrm>
          <a:custGeom>
            <a:avLst/>
            <a:gdLst>
              <a:gd name="connsiteX0" fmla="*/ 0 w 4218523"/>
              <a:gd name="connsiteY0" fmla="*/ 0 h 3997464"/>
              <a:gd name="connsiteX1" fmla="*/ 4218523 w 4218523"/>
              <a:gd name="connsiteY1" fmla="*/ 0 h 3997464"/>
              <a:gd name="connsiteX2" fmla="*/ 4218523 w 4218523"/>
              <a:gd name="connsiteY2" fmla="*/ 3997464 h 3997464"/>
              <a:gd name="connsiteX3" fmla="*/ 0 w 4218523"/>
              <a:gd name="connsiteY3" fmla="*/ 3997464 h 3997464"/>
            </a:gdLst>
            <a:ahLst/>
            <a:cxnLst>
              <a:cxn ang="0">
                <a:pos x="connsiteX0" y="connsiteY0"/>
              </a:cxn>
              <a:cxn ang="0">
                <a:pos x="connsiteX1" y="connsiteY1"/>
              </a:cxn>
              <a:cxn ang="0">
                <a:pos x="connsiteX2" y="connsiteY2"/>
              </a:cxn>
              <a:cxn ang="0">
                <a:pos x="connsiteX3" y="connsiteY3"/>
              </a:cxn>
            </a:cxnLst>
            <a:rect l="l" t="t" r="r" b="b"/>
            <a:pathLst>
              <a:path w="4218523" h="3997464">
                <a:moveTo>
                  <a:pt x="0" y="0"/>
                </a:moveTo>
                <a:lnTo>
                  <a:pt x="4218523" y="0"/>
                </a:lnTo>
                <a:lnTo>
                  <a:pt x="4218523" y="3997464"/>
                </a:lnTo>
                <a:lnTo>
                  <a:pt x="0" y="3997464"/>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271374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Full Imag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6E36853-4029-487F-9764-5A405041B5D9}"/>
              </a:ext>
            </a:extLst>
          </p:cNvPr>
          <p:cNvSpPr>
            <a:spLocks noGrp="1"/>
          </p:cNvSpPr>
          <p:nvPr>
            <p:ph type="pic" sz="quarter" idx="12"/>
          </p:nvPr>
        </p:nvSpPr>
        <p:spPr>
          <a:xfrm>
            <a:off x="6540674" y="1367251"/>
            <a:ext cx="4210125" cy="4128651"/>
          </a:xfrm>
          <a:custGeom>
            <a:avLst/>
            <a:gdLst>
              <a:gd name="connsiteX0" fmla="*/ 0 w 4210125"/>
              <a:gd name="connsiteY0" fmla="*/ 0 h 4128651"/>
              <a:gd name="connsiteX1" fmla="*/ 4210125 w 4210125"/>
              <a:gd name="connsiteY1" fmla="*/ 0 h 4128651"/>
              <a:gd name="connsiteX2" fmla="*/ 4210125 w 4210125"/>
              <a:gd name="connsiteY2" fmla="*/ 4128651 h 4128651"/>
              <a:gd name="connsiteX3" fmla="*/ 0 w 4210125"/>
              <a:gd name="connsiteY3" fmla="*/ 4128651 h 4128651"/>
            </a:gdLst>
            <a:ahLst/>
            <a:cxnLst>
              <a:cxn ang="0">
                <a:pos x="connsiteX0" y="connsiteY0"/>
              </a:cxn>
              <a:cxn ang="0">
                <a:pos x="connsiteX1" y="connsiteY1"/>
              </a:cxn>
              <a:cxn ang="0">
                <a:pos x="connsiteX2" y="connsiteY2"/>
              </a:cxn>
              <a:cxn ang="0">
                <a:pos x="connsiteX3" y="connsiteY3"/>
              </a:cxn>
            </a:cxnLst>
            <a:rect l="l" t="t" r="r" b="b"/>
            <a:pathLst>
              <a:path w="4210125" h="4128651">
                <a:moveTo>
                  <a:pt x="0" y="0"/>
                </a:moveTo>
                <a:lnTo>
                  <a:pt x="4210125" y="0"/>
                </a:lnTo>
                <a:lnTo>
                  <a:pt x="4210125" y="4128651"/>
                </a:lnTo>
                <a:lnTo>
                  <a:pt x="0" y="4128651"/>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862315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Full Imag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29DAD89-3C40-4760-9068-714F40ACBA75}"/>
              </a:ext>
            </a:extLst>
          </p:cNvPr>
          <p:cNvSpPr>
            <a:spLocks noGrp="1"/>
          </p:cNvSpPr>
          <p:nvPr>
            <p:ph type="pic" sz="quarter" idx="12"/>
          </p:nvPr>
        </p:nvSpPr>
        <p:spPr>
          <a:xfrm>
            <a:off x="6365811" y="1219200"/>
            <a:ext cx="4419600" cy="4419600"/>
          </a:xfrm>
          <a:custGeom>
            <a:avLst/>
            <a:gdLst>
              <a:gd name="connsiteX0" fmla="*/ 2209800 w 4419600"/>
              <a:gd name="connsiteY0" fmla="*/ 0 h 4419600"/>
              <a:gd name="connsiteX1" fmla="*/ 4419600 w 4419600"/>
              <a:gd name="connsiteY1" fmla="*/ 2209800 h 4419600"/>
              <a:gd name="connsiteX2" fmla="*/ 2209800 w 4419600"/>
              <a:gd name="connsiteY2" fmla="*/ 4419600 h 4419600"/>
              <a:gd name="connsiteX3" fmla="*/ 0 w 4419600"/>
              <a:gd name="connsiteY3" fmla="*/ 2209800 h 4419600"/>
            </a:gdLst>
            <a:ahLst/>
            <a:cxnLst>
              <a:cxn ang="0">
                <a:pos x="connsiteX0" y="connsiteY0"/>
              </a:cxn>
              <a:cxn ang="0">
                <a:pos x="connsiteX1" y="connsiteY1"/>
              </a:cxn>
              <a:cxn ang="0">
                <a:pos x="connsiteX2" y="connsiteY2"/>
              </a:cxn>
              <a:cxn ang="0">
                <a:pos x="connsiteX3" y="connsiteY3"/>
              </a:cxn>
            </a:cxnLst>
            <a:rect l="l" t="t" r="r" b="b"/>
            <a:pathLst>
              <a:path w="4419600" h="4419600">
                <a:moveTo>
                  <a:pt x="2209800" y="0"/>
                </a:moveTo>
                <a:lnTo>
                  <a:pt x="4419600" y="2209800"/>
                </a:lnTo>
                <a:lnTo>
                  <a:pt x="2209800" y="4419600"/>
                </a:lnTo>
                <a:lnTo>
                  <a:pt x="0" y="220980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2025424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Full Imag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6F7CD8F-CE6F-4ABD-9BCE-3EECCA9539E3}"/>
              </a:ext>
            </a:extLst>
          </p:cNvPr>
          <p:cNvSpPr>
            <a:spLocks noGrp="1"/>
          </p:cNvSpPr>
          <p:nvPr>
            <p:ph type="pic" sz="quarter" idx="11"/>
          </p:nvPr>
        </p:nvSpPr>
        <p:spPr>
          <a:xfrm>
            <a:off x="1261275" y="2983743"/>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914400" y="0"/>
                </a:moveTo>
                <a:lnTo>
                  <a:pt x="1828800" y="914400"/>
                </a:lnTo>
                <a:lnTo>
                  <a:pt x="914400" y="1828800"/>
                </a:lnTo>
                <a:lnTo>
                  <a:pt x="0" y="914400"/>
                </a:lnTo>
                <a:close/>
              </a:path>
            </a:pathLst>
          </a:custGeom>
        </p:spPr>
        <p:txBody>
          <a:bodyPr wrap="square" anchor="ctr">
            <a:noAutofit/>
          </a:bodyPr>
          <a:lstStyle/>
          <a:p>
            <a:endParaRPr lang="en-US" dirty="0"/>
          </a:p>
        </p:txBody>
      </p:sp>
      <p:sp>
        <p:nvSpPr>
          <p:cNvPr id="12" name="Freeform: Shape 11">
            <a:extLst>
              <a:ext uri="{FF2B5EF4-FFF2-40B4-BE49-F238E27FC236}">
                <a16:creationId xmlns:a16="http://schemas.microsoft.com/office/drawing/2014/main" id="{42BBC31A-04CC-4C3F-A28B-F3A1421216E0}"/>
              </a:ext>
            </a:extLst>
          </p:cNvPr>
          <p:cNvSpPr>
            <a:spLocks noGrp="1"/>
          </p:cNvSpPr>
          <p:nvPr>
            <p:ph type="pic" sz="quarter" idx="12"/>
          </p:nvPr>
        </p:nvSpPr>
        <p:spPr>
          <a:xfrm>
            <a:off x="4800518" y="2983743"/>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914400" y="0"/>
                </a:moveTo>
                <a:lnTo>
                  <a:pt x="1828800" y="914400"/>
                </a:lnTo>
                <a:lnTo>
                  <a:pt x="914400" y="1828800"/>
                </a:lnTo>
                <a:lnTo>
                  <a:pt x="0" y="914400"/>
                </a:lnTo>
                <a:close/>
              </a:path>
            </a:pathLst>
          </a:custGeom>
        </p:spPr>
        <p:txBody>
          <a:bodyPr wrap="square" anchor="ctr">
            <a:noAutofit/>
          </a:bodyPr>
          <a:lstStyle/>
          <a:p>
            <a:endParaRPr lang="en-US"/>
          </a:p>
        </p:txBody>
      </p:sp>
      <p:sp>
        <p:nvSpPr>
          <p:cNvPr id="13" name="Freeform: Shape 12">
            <a:extLst>
              <a:ext uri="{FF2B5EF4-FFF2-40B4-BE49-F238E27FC236}">
                <a16:creationId xmlns:a16="http://schemas.microsoft.com/office/drawing/2014/main" id="{A95BAD8A-8CC9-4160-AB23-D1E80E16BA3D}"/>
              </a:ext>
            </a:extLst>
          </p:cNvPr>
          <p:cNvSpPr>
            <a:spLocks noGrp="1"/>
          </p:cNvSpPr>
          <p:nvPr>
            <p:ph type="pic" sz="quarter" idx="13"/>
          </p:nvPr>
        </p:nvSpPr>
        <p:spPr>
          <a:xfrm>
            <a:off x="8515268" y="2983743"/>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914400" y="0"/>
                </a:moveTo>
                <a:lnTo>
                  <a:pt x="1828800" y="914400"/>
                </a:lnTo>
                <a:lnTo>
                  <a:pt x="914400" y="1828800"/>
                </a:lnTo>
                <a:lnTo>
                  <a:pt x="0" y="91440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664083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7D7FB00-C2D3-43B8-944B-86EB71168B8B}"/>
              </a:ext>
            </a:extLst>
          </p:cNvPr>
          <p:cNvSpPr>
            <a:spLocks noGrp="1"/>
          </p:cNvSpPr>
          <p:nvPr>
            <p:ph type="pic" sz="quarter" idx="11"/>
          </p:nvPr>
        </p:nvSpPr>
        <p:spPr>
          <a:xfrm>
            <a:off x="711203" y="414749"/>
            <a:ext cx="2409825" cy="2409825"/>
          </a:xfrm>
          <a:custGeom>
            <a:avLst/>
            <a:gdLst>
              <a:gd name="connsiteX0" fmla="*/ 1204913 w 2409825"/>
              <a:gd name="connsiteY0" fmla="*/ 0 h 2409825"/>
              <a:gd name="connsiteX1" fmla="*/ 2409825 w 2409825"/>
              <a:gd name="connsiteY1" fmla="*/ 1204913 h 2409825"/>
              <a:gd name="connsiteX2" fmla="*/ 1204913 w 2409825"/>
              <a:gd name="connsiteY2" fmla="*/ 2409825 h 2409825"/>
              <a:gd name="connsiteX3" fmla="*/ 0 w 2409825"/>
              <a:gd name="connsiteY3" fmla="*/ 1204913 h 2409825"/>
            </a:gdLst>
            <a:ahLst/>
            <a:cxnLst>
              <a:cxn ang="0">
                <a:pos x="connsiteX0" y="connsiteY0"/>
              </a:cxn>
              <a:cxn ang="0">
                <a:pos x="connsiteX1" y="connsiteY1"/>
              </a:cxn>
              <a:cxn ang="0">
                <a:pos x="connsiteX2" y="connsiteY2"/>
              </a:cxn>
              <a:cxn ang="0">
                <a:pos x="connsiteX3" y="connsiteY3"/>
              </a:cxn>
            </a:cxnLst>
            <a:rect l="l" t="t" r="r" b="b"/>
            <a:pathLst>
              <a:path w="2409825" h="2409825">
                <a:moveTo>
                  <a:pt x="1204913" y="0"/>
                </a:moveTo>
                <a:lnTo>
                  <a:pt x="2409825" y="1204913"/>
                </a:lnTo>
                <a:lnTo>
                  <a:pt x="1204913" y="2409825"/>
                </a:lnTo>
                <a:lnTo>
                  <a:pt x="0" y="1204913"/>
                </a:lnTo>
                <a:close/>
              </a:path>
            </a:pathLst>
          </a:custGeom>
        </p:spPr>
        <p:txBody>
          <a:bodyPr wrap="square" anchor="ctr">
            <a:noAutofit/>
          </a:bodyPr>
          <a:lstStyle/>
          <a:p>
            <a:endParaRPr lang="en-US"/>
          </a:p>
        </p:txBody>
      </p:sp>
      <p:sp>
        <p:nvSpPr>
          <p:cNvPr id="9" name="Freeform: Shape 8">
            <a:extLst>
              <a:ext uri="{FF2B5EF4-FFF2-40B4-BE49-F238E27FC236}">
                <a16:creationId xmlns:a16="http://schemas.microsoft.com/office/drawing/2014/main" id="{7C87B63B-11B9-461D-BF0A-4EC239AA84F2}"/>
              </a:ext>
            </a:extLst>
          </p:cNvPr>
          <p:cNvSpPr>
            <a:spLocks noGrp="1"/>
          </p:cNvSpPr>
          <p:nvPr>
            <p:ph type="pic" sz="quarter" idx="12" hasCustomPrompt="1"/>
          </p:nvPr>
        </p:nvSpPr>
        <p:spPr>
          <a:xfrm>
            <a:off x="4979988" y="414749"/>
            <a:ext cx="2409825" cy="2409825"/>
          </a:xfrm>
          <a:custGeom>
            <a:avLst/>
            <a:gdLst>
              <a:gd name="connsiteX0" fmla="*/ 1204913 w 2409825"/>
              <a:gd name="connsiteY0" fmla="*/ 0 h 2409825"/>
              <a:gd name="connsiteX1" fmla="*/ 2409825 w 2409825"/>
              <a:gd name="connsiteY1" fmla="*/ 1204913 h 2409825"/>
              <a:gd name="connsiteX2" fmla="*/ 1204913 w 2409825"/>
              <a:gd name="connsiteY2" fmla="*/ 2409825 h 2409825"/>
              <a:gd name="connsiteX3" fmla="*/ 0 w 2409825"/>
              <a:gd name="connsiteY3" fmla="*/ 1204913 h 2409825"/>
            </a:gdLst>
            <a:ahLst/>
            <a:cxnLst>
              <a:cxn ang="0">
                <a:pos x="connsiteX0" y="connsiteY0"/>
              </a:cxn>
              <a:cxn ang="0">
                <a:pos x="connsiteX1" y="connsiteY1"/>
              </a:cxn>
              <a:cxn ang="0">
                <a:pos x="connsiteX2" y="connsiteY2"/>
              </a:cxn>
              <a:cxn ang="0">
                <a:pos x="connsiteX3" y="connsiteY3"/>
              </a:cxn>
            </a:cxnLst>
            <a:rect l="l" t="t" r="r" b="b"/>
            <a:pathLst>
              <a:path w="2409825" h="2409825">
                <a:moveTo>
                  <a:pt x="1204913" y="0"/>
                </a:moveTo>
                <a:lnTo>
                  <a:pt x="2409825" y="1204913"/>
                </a:lnTo>
                <a:lnTo>
                  <a:pt x="1204913" y="2409825"/>
                </a:lnTo>
                <a:lnTo>
                  <a:pt x="0" y="1204913"/>
                </a:lnTo>
                <a:close/>
              </a:path>
            </a:pathLst>
          </a:custGeom>
        </p:spPr>
        <p:txBody>
          <a:bodyPr wrap="square" anchor="ctr">
            <a:noAutofit/>
          </a:bodyPr>
          <a:lstStyle/>
          <a:p>
            <a:r>
              <a:rPr lang="en-US" dirty="0"/>
              <a:t>{</a:t>
            </a:r>
          </a:p>
        </p:txBody>
      </p:sp>
    </p:spTree>
    <p:extLst>
      <p:ext uri="{BB962C8B-B14F-4D97-AF65-F5344CB8AC3E}">
        <p14:creationId xmlns:p14="http://schemas.microsoft.com/office/powerpoint/2010/main" val="2458993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623AD1E-2C19-40B3-95E2-5AF974243DE4}"/>
              </a:ext>
            </a:extLst>
          </p:cNvPr>
          <p:cNvSpPr>
            <a:spLocks noGrp="1"/>
          </p:cNvSpPr>
          <p:nvPr>
            <p:ph type="pic" sz="quarter" idx="11"/>
          </p:nvPr>
        </p:nvSpPr>
        <p:spPr>
          <a:xfrm>
            <a:off x="7881258" y="1"/>
            <a:ext cx="4310743" cy="4455885"/>
          </a:xfrm>
          <a:custGeom>
            <a:avLst/>
            <a:gdLst>
              <a:gd name="connsiteX0" fmla="*/ 0 w 4310743"/>
              <a:gd name="connsiteY0" fmla="*/ 0 h 4455885"/>
              <a:gd name="connsiteX1" fmla="*/ 4310743 w 4310743"/>
              <a:gd name="connsiteY1" fmla="*/ 0 h 4455885"/>
              <a:gd name="connsiteX2" fmla="*/ 4310743 w 4310743"/>
              <a:gd name="connsiteY2" fmla="*/ 4455885 h 4455885"/>
              <a:gd name="connsiteX3" fmla="*/ 0 w 4310743"/>
              <a:gd name="connsiteY3" fmla="*/ 4455885 h 4455885"/>
            </a:gdLst>
            <a:ahLst/>
            <a:cxnLst>
              <a:cxn ang="0">
                <a:pos x="connsiteX0" y="connsiteY0"/>
              </a:cxn>
              <a:cxn ang="0">
                <a:pos x="connsiteX1" y="connsiteY1"/>
              </a:cxn>
              <a:cxn ang="0">
                <a:pos x="connsiteX2" y="connsiteY2"/>
              </a:cxn>
              <a:cxn ang="0">
                <a:pos x="connsiteX3" y="connsiteY3"/>
              </a:cxn>
            </a:cxnLst>
            <a:rect l="l" t="t" r="r" b="b"/>
            <a:pathLst>
              <a:path w="4310743" h="4455885">
                <a:moveTo>
                  <a:pt x="0" y="0"/>
                </a:moveTo>
                <a:lnTo>
                  <a:pt x="4310743" y="0"/>
                </a:lnTo>
                <a:lnTo>
                  <a:pt x="4310743" y="4455885"/>
                </a:lnTo>
                <a:lnTo>
                  <a:pt x="0" y="4455885"/>
                </a:lnTo>
                <a:close/>
              </a:path>
            </a:pathLst>
          </a:custGeom>
        </p:spPr>
        <p:txBody>
          <a:bodyPr wrap="square" anchor="ctr">
            <a:noAutofit/>
          </a:bodyPr>
          <a:lstStyle/>
          <a:p>
            <a:endParaRPr lang="en-US"/>
          </a:p>
        </p:txBody>
      </p:sp>
      <p:sp>
        <p:nvSpPr>
          <p:cNvPr id="16" name="Picture Placeholder 15">
            <a:extLst>
              <a:ext uri="{FF2B5EF4-FFF2-40B4-BE49-F238E27FC236}">
                <a16:creationId xmlns:a16="http://schemas.microsoft.com/office/drawing/2014/main" id="{2573C05D-1CCC-4226-9114-E3508DDC7E96}"/>
              </a:ext>
            </a:extLst>
          </p:cNvPr>
          <p:cNvSpPr>
            <a:spLocks noGrp="1"/>
          </p:cNvSpPr>
          <p:nvPr>
            <p:ph type="pic" sz="quarter" idx="12"/>
          </p:nvPr>
        </p:nvSpPr>
        <p:spPr>
          <a:xfrm>
            <a:off x="0" y="4455886"/>
            <a:ext cx="3940629" cy="2402114"/>
          </a:xfrm>
          <a:custGeom>
            <a:avLst/>
            <a:gdLst>
              <a:gd name="connsiteX0" fmla="*/ 0 w 3940629"/>
              <a:gd name="connsiteY0" fmla="*/ 0 h 2402114"/>
              <a:gd name="connsiteX1" fmla="*/ 3940629 w 3940629"/>
              <a:gd name="connsiteY1" fmla="*/ 0 h 2402114"/>
              <a:gd name="connsiteX2" fmla="*/ 3940629 w 3940629"/>
              <a:gd name="connsiteY2" fmla="*/ 2402114 h 2402114"/>
              <a:gd name="connsiteX3" fmla="*/ 0 w 3940629"/>
              <a:gd name="connsiteY3" fmla="*/ 2402114 h 2402114"/>
            </a:gdLst>
            <a:ahLst/>
            <a:cxnLst>
              <a:cxn ang="0">
                <a:pos x="connsiteX0" y="connsiteY0"/>
              </a:cxn>
              <a:cxn ang="0">
                <a:pos x="connsiteX1" y="connsiteY1"/>
              </a:cxn>
              <a:cxn ang="0">
                <a:pos x="connsiteX2" y="connsiteY2"/>
              </a:cxn>
              <a:cxn ang="0">
                <a:pos x="connsiteX3" y="connsiteY3"/>
              </a:cxn>
            </a:cxnLst>
            <a:rect l="l" t="t" r="r" b="b"/>
            <a:pathLst>
              <a:path w="3940629" h="2402114">
                <a:moveTo>
                  <a:pt x="0" y="0"/>
                </a:moveTo>
                <a:lnTo>
                  <a:pt x="3940629" y="0"/>
                </a:lnTo>
                <a:lnTo>
                  <a:pt x="3940629" y="2402114"/>
                </a:lnTo>
                <a:lnTo>
                  <a:pt x="0" y="2402114"/>
                </a:lnTo>
                <a:close/>
              </a:path>
            </a:pathLst>
          </a:custGeom>
        </p:spPr>
        <p:txBody>
          <a:bodyPr wrap="square" anchor="ctr">
            <a:noAutofit/>
          </a:bodyPr>
          <a:lstStyle/>
          <a:p>
            <a:endParaRPr lang="en-US"/>
          </a:p>
        </p:txBody>
      </p:sp>
      <p:sp>
        <p:nvSpPr>
          <p:cNvPr id="17" name="Picture Placeholder 16">
            <a:extLst>
              <a:ext uri="{FF2B5EF4-FFF2-40B4-BE49-F238E27FC236}">
                <a16:creationId xmlns:a16="http://schemas.microsoft.com/office/drawing/2014/main" id="{B1070EA1-E986-48F5-9F7E-DB075888E5D5}"/>
              </a:ext>
            </a:extLst>
          </p:cNvPr>
          <p:cNvSpPr>
            <a:spLocks noGrp="1"/>
          </p:cNvSpPr>
          <p:nvPr>
            <p:ph type="pic" sz="quarter" idx="13"/>
          </p:nvPr>
        </p:nvSpPr>
        <p:spPr>
          <a:xfrm>
            <a:off x="3940629" y="4455886"/>
            <a:ext cx="3940629" cy="2402114"/>
          </a:xfrm>
          <a:custGeom>
            <a:avLst/>
            <a:gdLst>
              <a:gd name="connsiteX0" fmla="*/ 0 w 3940629"/>
              <a:gd name="connsiteY0" fmla="*/ 0 h 2402114"/>
              <a:gd name="connsiteX1" fmla="*/ 3940629 w 3940629"/>
              <a:gd name="connsiteY1" fmla="*/ 0 h 2402114"/>
              <a:gd name="connsiteX2" fmla="*/ 3940629 w 3940629"/>
              <a:gd name="connsiteY2" fmla="*/ 2402114 h 2402114"/>
              <a:gd name="connsiteX3" fmla="*/ 0 w 3940629"/>
              <a:gd name="connsiteY3" fmla="*/ 2402114 h 2402114"/>
            </a:gdLst>
            <a:ahLst/>
            <a:cxnLst>
              <a:cxn ang="0">
                <a:pos x="connsiteX0" y="connsiteY0"/>
              </a:cxn>
              <a:cxn ang="0">
                <a:pos x="connsiteX1" y="connsiteY1"/>
              </a:cxn>
              <a:cxn ang="0">
                <a:pos x="connsiteX2" y="connsiteY2"/>
              </a:cxn>
              <a:cxn ang="0">
                <a:pos x="connsiteX3" y="connsiteY3"/>
              </a:cxn>
            </a:cxnLst>
            <a:rect l="l" t="t" r="r" b="b"/>
            <a:pathLst>
              <a:path w="3940629" h="2402114">
                <a:moveTo>
                  <a:pt x="0" y="0"/>
                </a:moveTo>
                <a:lnTo>
                  <a:pt x="3940629" y="0"/>
                </a:lnTo>
                <a:lnTo>
                  <a:pt x="3940629" y="2402114"/>
                </a:lnTo>
                <a:lnTo>
                  <a:pt x="0" y="2402114"/>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262245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8786445-4A86-4D68-8878-943D51DDDBF8}"/>
              </a:ext>
            </a:extLst>
          </p:cNvPr>
          <p:cNvSpPr>
            <a:spLocks noGrp="1"/>
          </p:cNvSpPr>
          <p:nvPr>
            <p:ph type="pic" sz="quarter" idx="11"/>
          </p:nvPr>
        </p:nvSpPr>
        <p:spPr>
          <a:xfrm>
            <a:off x="1783953" y="1611692"/>
            <a:ext cx="3990482" cy="3990482"/>
          </a:xfrm>
          <a:custGeom>
            <a:avLst/>
            <a:gdLst>
              <a:gd name="connsiteX0" fmla="*/ 0 w 3990482"/>
              <a:gd name="connsiteY0" fmla="*/ 0 h 3990482"/>
              <a:gd name="connsiteX1" fmla="*/ 3990482 w 3990482"/>
              <a:gd name="connsiteY1" fmla="*/ 0 h 3990482"/>
              <a:gd name="connsiteX2" fmla="*/ 3990482 w 3990482"/>
              <a:gd name="connsiteY2" fmla="*/ 3990482 h 3990482"/>
              <a:gd name="connsiteX3" fmla="*/ 0 w 3990482"/>
              <a:gd name="connsiteY3" fmla="*/ 3990482 h 3990482"/>
            </a:gdLst>
            <a:ahLst/>
            <a:cxnLst>
              <a:cxn ang="0">
                <a:pos x="connsiteX0" y="connsiteY0"/>
              </a:cxn>
              <a:cxn ang="0">
                <a:pos x="connsiteX1" y="connsiteY1"/>
              </a:cxn>
              <a:cxn ang="0">
                <a:pos x="connsiteX2" y="connsiteY2"/>
              </a:cxn>
              <a:cxn ang="0">
                <a:pos x="connsiteX3" y="connsiteY3"/>
              </a:cxn>
            </a:cxnLst>
            <a:rect l="l" t="t" r="r" b="b"/>
            <a:pathLst>
              <a:path w="3990482" h="3990482">
                <a:moveTo>
                  <a:pt x="0" y="0"/>
                </a:moveTo>
                <a:lnTo>
                  <a:pt x="3990482" y="0"/>
                </a:lnTo>
                <a:lnTo>
                  <a:pt x="3990482" y="3990482"/>
                </a:lnTo>
                <a:lnTo>
                  <a:pt x="0" y="3990482"/>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871408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Full Imag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DB04405-7EAD-4CAD-9C7B-137944CA4932}"/>
              </a:ext>
            </a:extLst>
          </p:cNvPr>
          <p:cNvSpPr>
            <a:spLocks noGrp="1"/>
          </p:cNvSpPr>
          <p:nvPr>
            <p:ph type="pic" sz="quarter" idx="11"/>
          </p:nvPr>
        </p:nvSpPr>
        <p:spPr>
          <a:xfrm>
            <a:off x="3997326" y="0"/>
            <a:ext cx="4197348" cy="6858000"/>
          </a:xfrm>
          <a:custGeom>
            <a:avLst/>
            <a:gdLst>
              <a:gd name="connsiteX0" fmla="*/ 0 w 4197348"/>
              <a:gd name="connsiteY0" fmla="*/ 0 h 6858000"/>
              <a:gd name="connsiteX1" fmla="*/ 4197348 w 4197348"/>
              <a:gd name="connsiteY1" fmla="*/ 0 h 6858000"/>
              <a:gd name="connsiteX2" fmla="*/ 4197348 w 4197348"/>
              <a:gd name="connsiteY2" fmla="*/ 6858000 h 6858000"/>
              <a:gd name="connsiteX3" fmla="*/ 0 w 41973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197348" h="6858000">
                <a:moveTo>
                  <a:pt x="0" y="0"/>
                </a:moveTo>
                <a:lnTo>
                  <a:pt x="4197348" y="0"/>
                </a:lnTo>
                <a:lnTo>
                  <a:pt x="4197348" y="6858000"/>
                </a:lnTo>
                <a:lnTo>
                  <a:pt x="0" y="685800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53295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Full Imag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25935F-4D0A-4240-9136-F8128A55B159}"/>
              </a:ext>
            </a:extLst>
          </p:cNvPr>
          <p:cNvSpPr>
            <a:spLocks noGrp="1"/>
          </p:cNvSpPr>
          <p:nvPr>
            <p:ph type="pic" sz="quarter" idx="12"/>
          </p:nvPr>
        </p:nvSpPr>
        <p:spPr>
          <a:xfrm>
            <a:off x="8907171" y="626854"/>
            <a:ext cx="2535529" cy="2891046"/>
          </a:xfrm>
          <a:custGeom>
            <a:avLst/>
            <a:gdLst>
              <a:gd name="connsiteX0" fmla="*/ 0 w 2535529"/>
              <a:gd name="connsiteY0" fmla="*/ 0 h 2891046"/>
              <a:gd name="connsiteX1" fmla="*/ 2535529 w 2535529"/>
              <a:gd name="connsiteY1" fmla="*/ 0 h 2891046"/>
              <a:gd name="connsiteX2" fmla="*/ 2535529 w 2535529"/>
              <a:gd name="connsiteY2" fmla="*/ 2891046 h 2891046"/>
              <a:gd name="connsiteX3" fmla="*/ 0 w 2535529"/>
              <a:gd name="connsiteY3" fmla="*/ 2891046 h 2891046"/>
            </a:gdLst>
            <a:ahLst/>
            <a:cxnLst>
              <a:cxn ang="0">
                <a:pos x="connsiteX0" y="connsiteY0"/>
              </a:cxn>
              <a:cxn ang="0">
                <a:pos x="connsiteX1" y="connsiteY1"/>
              </a:cxn>
              <a:cxn ang="0">
                <a:pos x="connsiteX2" y="connsiteY2"/>
              </a:cxn>
              <a:cxn ang="0">
                <a:pos x="connsiteX3" y="connsiteY3"/>
              </a:cxn>
            </a:cxnLst>
            <a:rect l="l" t="t" r="r" b="b"/>
            <a:pathLst>
              <a:path w="2535529" h="2891046">
                <a:moveTo>
                  <a:pt x="0" y="0"/>
                </a:moveTo>
                <a:lnTo>
                  <a:pt x="2535529" y="0"/>
                </a:lnTo>
                <a:lnTo>
                  <a:pt x="2535529" y="2891046"/>
                </a:lnTo>
                <a:lnTo>
                  <a:pt x="0" y="2891046"/>
                </a:lnTo>
                <a:close/>
              </a:path>
            </a:pathLst>
          </a:custGeom>
        </p:spPr>
        <p:txBody>
          <a:bodyPr wrap="square" anchor="ctr">
            <a:noAutofit/>
          </a:bodyPr>
          <a:lstStyle/>
          <a:p>
            <a:endParaRPr lang="en-US"/>
          </a:p>
        </p:txBody>
      </p:sp>
      <p:sp>
        <p:nvSpPr>
          <p:cNvPr id="7" name="Freeform: Shape 6">
            <a:extLst>
              <a:ext uri="{FF2B5EF4-FFF2-40B4-BE49-F238E27FC236}">
                <a16:creationId xmlns:a16="http://schemas.microsoft.com/office/drawing/2014/main" id="{8645C720-1103-4F98-B82E-959549C9F58F}"/>
              </a:ext>
            </a:extLst>
          </p:cNvPr>
          <p:cNvSpPr>
            <a:spLocks noGrp="1"/>
          </p:cNvSpPr>
          <p:nvPr>
            <p:ph type="pic" sz="quarter" idx="11"/>
          </p:nvPr>
        </p:nvSpPr>
        <p:spPr>
          <a:xfrm>
            <a:off x="6201429" y="626854"/>
            <a:ext cx="2535529" cy="2891046"/>
          </a:xfrm>
          <a:custGeom>
            <a:avLst/>
            <a:gdLst>
              <a:gd name="connsiteX0" fmla="*/ 0 w 2535529"/>
              <a:gd name="connsiteY0" fmla="*/ 0 h 2891046"/>
              <a:gd name="connsiteX1" fmla="*/ 2535529 w 2535529"/>
              <a:gd name="connsiteY1" fmla="*/ 0 h 2891046"/>
              <a:gd name="connsiteX2" fmla="*/ 2535529 w 2535529"/>
              <a:gd name="connsiteY2" fmla="*/ 2891046 h 2891046"/>
              <a:gd name="connsiteX3" fmla="*/ 0 w 2535529"/>
              <a:gd name="connsiteY3" fmla="*/ 2891046 h 2891046"/>
            </a:gdLst>
            <a:ahLst/>
            <a:cxnLst>
              <a:cxn ang="0">
                <a:pos x="connsiteX0" y="connsiteY0"/>
              </a:cxn>
              <a:cxn ang="0">
                <a:pos x="connsiteX1" y="connsiteY1"/>
              </a:cxn>
              <a:cxn ang="0">
                <a:pos x="connsiteX2" y="connsiteY2"/>
              </a:cxn>
              <a:cxn ang="0">
                <a:pos x="connsiteX3" y="connsiteY3"/>
              </a:cxn>
            </a:cxnLst>
            <a:rect l="l" t="t" r="r" b="b"/>
            <a:pathLst>
              <a:path w="2535529" h="2891046">
                <a:moveTo>
                  <a:pt x="0" y="0"/>
                </a:moveTo>
                <a:lnTo>
                  <a:pt x="2535529" y="0"/>
                </a:lnTo>
                <a:lnTo>
                  <a:pt x="2535529" y="2891046"/>
                </a:lnTo>
                <a:lnTo>
                  <a:pt x="0" y="2891046"/>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148159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0F4E16-48E8-4D3E-99D6-E34D17261C06}"/>
              </a:ext>
            </a:extLst>
          </p:cNvPr>
          <p:cNvSpPr>
            <a:spLocks noGrp="1"/>
          </p:cNvSpPr>
          <p:nvPr>
            <p:ph type="pic" sz="quarter" idx="12"/>
          </p:nvPr>
        </p:nvSpPr>
        <p:spPr>
          <a:xfrm>
            <a:off x="7435971" y="655609"/>
            <a:ext cx="2039163" cy="2039163"/>
          </a:xfrm>
          <a:custGeom>
            <a:avLst/>
            <a:gdLst>
              <a:gd name="connsiteX0" fmla="*/ 0 w 2039163"/>
              <a:gd name="connsiteY0" fmla="*/ 0 h 2039163"/>
              <a:gd name="connsiteX1" fmla="*/ 2039163 w 2039163"/>
              <a:gd name="connsiteY1" fmla="*/ 0 h 2039163"/>
              <a:gd name="connsiteX2" fmla="*/ 2039163 w 2039163"/>
              <a:gd name="connsiteY2" fmla="*/ 2039163 h 2039163"/>
              <a:gd name="connsiteX3" fmla="*/ 0 w 2039163"/>
              <a:gd name="connsiteY3" fmla="*/ 2039163 h 2039163"/>
            </a:gdLst>
            <a:ahLst/>
            <a:cxnLst>
              <a:cxn ang="0">
                <a:pos x="connsiteX0" y="connsiteY0"/>
              </a:cxn>
              <a:cxn ang="0">
                <a:pos x="connsiteX1" y="connsiteY1"/>
              </a:cxn>
              <a:cxn ang="0">
                <a:pos x="connsiteX2" y="connsiteY2"/>
              </a:cxn>
              <a:cxn ang="0">
                <a:pos x="connsiteX3" y="connsiteY3"/>
              </a:cxn>
            </a:cxnLst>
            <a:rect l="l" t="t" r="r" b="b"/>
            <a:pathLst>
              <a:path w="2039163" h="2039163">
                <a:moveTo>
                  <a:pt x="0" y="0"/>
                </a:moveTo>
                <a:lnTo>
                  <a:pt x="2039163" y="0"/>
                </a:lnTo>
                <a:lnTo>
                  <a:pt x="2039163" y="2039163"/>
                </a:lnTo>
                <a:lnTo>
                  <a:pt x="0" y="2039163"/>
                </a:lnTo>
                <a:close/>
              </a:path>
            </a:pathLst>
          </a:custGeom>
        </p:spPr>
        <p:txBody>
          <a:bodyPr wrap="square" anchor="ctr">
            <a:noAutofit/>
          </a:bodyPr>
          <a:lstStyle/>
          <a:p>
            <a:endParaRPr lang="en-US"/>
          </a:p>
        </p:txBody>
      </p:sp>
      <p:sp>
        <p:nvSpPr>
          <p:cNvPr id="7" name="Picture Placeholder 6">
            <a:extLst>
              <a:ext uri="{FF2B5EF4-FFF2-40B4-BE49-F238E27FC236}">
                <a16:creationId xmlns:a16="http://schemas.microsoft.com/office/drawing/2014/main" id="{A78F5336-AC55-41A6-88B7-5EB9E36EABD4}"/>
              </a:ext>
            </a:extLst>
          </p:cNvPr>
          <p:cNvSpPr>
            <a:spLocks noGrp="1"/>
          </p:cNvSpPr>
          <p:nvPr>
            <p:ph type="pic" sz="quarter" idx="11"/>
          </p:nvPr>
        </p:nvSpPr>
        <p:spPr>
          <a:xfrm>
            <a:off x="655608" y="655608"/>
            <a:ext cx="3166421" cy="4163230"/>
          </a:xfrm>
          <a:custGeom>
            <a:avLst/>
            <a:gdLst>
              <a:gd name="connsiteX0" fmla="*/ 0 w 3166421"/>
              <a:gd name="connsiteY0" fmla="*/ 0 h 4163230"/>
              <a:gd name="connsiteX1" fmla="*/ 3166421 w 3166421"/>
              <a:gd name="connsiteY1" fmla="*/ 0 h 4163230"/>
              <a:gd name="connsiteX2" fmla="*/ 3166421 w 3166421"/>
              <a:gd name="connsiteY2" fmla="*/ 4163230 h 4163230"/>
              <a:gd name="connsiteX3" fmla="*/ 0 w 3166421"/>
              <a:gd name="connsiteY3" fmla="*/ 4163230 h 4163230"/>
            </a:gdLst>
            <a:ahLst/>
            <a:cxnLst>
              <a:cxn ang="0">
                <a:pos x="connsiteX0" y="connsiteY0"/>
              </a:cxn>
              <a:cxn ang="0">
                <a:pos x="connsiteX1" y="connsiteY1"/>
              </a:cxn>
              <a:cxn ang="0">
                <a:pos x="connsiteX2" y="connsiteY2"/>
              </a:cxn>
              <a:cxn ang="0">
                <a:pos x="connsiteX3" y="connsiteY3"/>
              </a:cxn>
            </a:cxnLst>
            <a:rect l="l" t="t" r="r" b="b"/>
            <a:pathLst>
              <a:path w="3166421" h="4163230">
                <a:moveTo>
                  <a:pt x="0" y="0"/>
                </a:moveTo>
                <a:lnTo>
                  <a:pt x="3166421" y="0"/>
                </a:lnTo>
                <a:lnTo>
                  <a:pt x="3166421" y="4163230"/>
                </a:lnTo>
                <a:lnTo>
                  <a:pt x="0" y="416323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50894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29F531B-3F63-4FAD-AD3F-A0BF74CBB504}"/>
              </a:ext>
            </a:extLst>
          </p:cNvPr>
          <p:cNvSpPr>
            <a:spLocks noGrp="1"/>
          </p:cNvSpPr>
          <p:nvPr>
            <p:ph type="pic" sz="quarter" idx="10"/>
          </p:nvPr>
        </p:nvSpPr>
        <p:spPr>
          <a:xfrm>
            <a:off x="647700" y="647700"/>
            <a:ext cx="10896600" cy="5562600"/>
          </a:xfrm>
          <a:custGeom>
            <a:avLst/>
            <a:gdLst>
              <a:gd name="connsiteX0" fmla="*/ 0 w 10896600"/>
              <a:gd name="connsiteY0" fmla="*/ 0 h 5562600"/>
              <a:gd name="connsiteX1" fmla="*/ 10896600 w 10896600"/>
              <a:gd name="connsiteY1" fmla="*/ 0 h 5562600"/>
              <a:gd name="connsiteX2" fmla="*/ 10896600 w 10896600"/>
              <a:gd name="connsiteY2" fmla="*/ 5562600 h 5562600"/>
              <a:gd name="connsiteX3" fmla="*/ 0 w 1089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10896600" h="5562600">
                <a:moveTo>
                  <a:pt x="0" y="0"/>
                </a:moveTo>
                <a:lnTo>
                  <a:pt x="10896600" y="0"/>
                </a:lnTo>
                <a:lnTo>
                  <a:pt x="10896600" y="5562600"/>
                </a:lnTo>
                <a:lnTo>
                  <a:pt x="0" y="556260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87000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Full Imag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7A9CD6B-0784-401F-AAB5-F6CB5183BBD6}"/>
              </a:ext>
            </a:extLst>
          </p:cNvPr>
          <p:cNvSpPr/>
          <p:nvPr userDrawn="1"/>
        </p:nvSpPr>
        <p:spPr>
          <a:xfrm>
            <a:off x="7086600" y="1625600"/>
            <a:ext cx="3365498" cy="4508498"/>
          </a:xfrm>
          <a:custGeom>
            <a:avLst/>
            <a:gdLst>
              <a:gd name="connsiteX0" fmla="*/ 0 w 3365498"/>
              <a:gd name="connsiteY0" fmla="*/ 0 h 4508498"/>
              <a:gd name="connsiteX1" fmla="*/ 3365498 w 3365498"/>
              <a:gd name="connsiteY1" fmla="*/ 0 h 4508498"/>
              <a:gd name="connsiteX2" fmla="*/ 3365498 w 3365498"/>
              <a:gd name="connsiteY2" fmla="*/ 4508498 h 4508498"/>
              <a:gd name="connsiteX3" fmla="*/ 0 w 3365498"/>
              <a:gd name="connsiteY3" fmla="*/ 4508498 h 4508498"/>
            </a:gdLst>
            <a:ahLst/>
            <a:cxnLst>
              <a:cxn ang="0">
                <a:pos x="connsiteX0" y="connsiteY0"/>
              </a:cxn>
              <a:cxn ang="0">
                <a:pos x="connsiteX1" y="connsiteY1"/>
              </a:cxn>
              <a:cxn ang="0">
                <a:pos x="connsiteX2" y="connsiteY2"/>
              </a:cxn>
              <a:cxn ang="0">
                <a:pos x="connsiteX3" y="connsiteY3"/>
              </a:cxn>
            </a:cxnLst>
            <a:rect l="l" t="t" r="r" b="b"/>
            <a:pathLst>
              <a:path w="3365498" h="4508498">
                <a:moveTo>
                  <a:pt x="0" y="0"/>
                </a:moveTo>
                <a:lnTo>
                  <a:pt x="3365498" y="0"/>
                </a:lnTo>
                <a:lnTo>
                  <a:pt x="3365498" y="4508498"/>
                </a:lnTo>
                <a:lnTo>
                  <a:pt x="0" y="4508498"/>
                </a:lnTo>
                <a:close/>
              </a:path>
            </a:pathLst>
          </a:cu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2F2E015D-D93F-4D3B-A413-A5A7B8D1B9D6}"/>
              </a:ext>
            </a:extLst>
          </p:cNvPr>
          <p:cNvSpPr>
            <a:spLocks noGrp="1"/>
          </p:cNvSpPr>
          <p:nvPr>
            <p:ph type="pic" sz="quarter" idx="14"/>
          </p:nvPr>
        </p:nvSpPr>
        <p:spPr>
          <a:xfrm>
            <a:off x="7187829" y="1708528"/>
            <a:ext cx="3440944" cy="3440944"/>
          </a:xfrm>
          <a:custGeom>
            <a:avLst/>
            <a:gdLst>
              <a:gd name="connsiteX0" fmla="*/ 1259449 w 3440944"/>
              <a:gd name="connsiteY0" fmla="*/ 0 h 3440944"/>
              <a:gd name="connsiteX1" fmla="*/ 2181495 w 3440944"/>
              <a:gd name="connsiteY1" fmla="*/ 0 h 3440944"/>
              <a:gd name="connsiteX2" fmla="*/ 2979921 w 3440944"/>
              <a:gd name="connsiteY2" fmla="*/ 461023 h 3440944"/>
              <a:gd name="connsiteX3" fmla="*/ 3440944 w 3440944"/>
              <a:gd name="connsiteY3" fmla="*/ 1259449 h 3440944"/>
              <a:gd name="connsiteX4" fmla="*/ 3440944 w 3440944"/>
              <a:gd name="connsiteY4" fmla="*/ 2181495 h 3440944"/>
              <a:gd name="connsiteX5" fmla="*/ 2979921 w 3440944"/>
              <a:gd name="connsiteY5" fmla="*/ 2979921 h 3440944"/>
              <a:gd name="connsiteX6" fmla="*/ 2181495 w 3440944"/>
              <a:gd name="connsiteY6" fmla="*/ 3440944 h 3440944"/>
              <a:gd name="connsiteX7" fmla="*/ 1259449 w 3440944"/>
              <a:gd name="connsiteY7" fmla="*/ 3440944 h 3440944"/>
              <a:gd name="connsiteX8" fmla="*/ 461023 w 3440944"/>
              <a:gd name="connsiteY8" fmla="*/ 2979921 h 3440944"/>
              <a:gd name="connsiteX9" fmla="*/ 0 w 3440944"/>
              <a:gd name="connsiteY9" fmla="*/ 2181495 h 3440944"/>
              <a:gd name="connsiteX10" fmla="*/ 0 w 3440944"/>
              <a:gd name="connsiteY10" fmla="*/ 1259449 h 3440944"/>
              <a:gd name="connsiteX11" fmla="*/ 461023 w 3440944"/>
              <a:gd name="connsiteY11" fmla="*/ 461023 h 344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0944" h="3440944">
                <a:moveTo>
                  <a:pt x="1259449" y="0"/>
                </a:moveTo>
                <a:lnTo>
                  <a:pt x="2181495" y="0"/>
                </a:lnTo>
                <a:lnTo>
                  <a:pt x="2979921" y="461023"/>
                </a:lnTo>
                <a:lnTo>
                  <a:pt x="3440944" y="1259449"/>
                </a:lnTo>
                <a:lnTo>
                  <a:pt x="3440944" y="2181495"/>
                </a:lnTo>
                <a:lnTo>
                  <a:pt x="2979921" y="2979921"/>
                </a:lnTo>
                <a:lnTo>
                  <a:pt x="2181495" y="3440944"/>
                </a:lnTo>
                <a:lnTo>
                  <a:pt x="1259449" y="3440944"/>
                </a:lnTo>
                <a:lnTo>
                  <a:pt x="461023" y="2979921"/>
                </a:lnTo>
                <a:lnTo>
                  <a:pt x="0" y="2181495"/>
                </a:lnTo>
                <a:lnTo>
                  <a:pt x="0" y="1259449"/>
                </a:lnTo>
                <a:lnTo>
                  <a:pt x="461023" y="461023"/>
                </a:lnTo>
                <a:close/>
              </a:path>
            </a:pathLst>
          </a:custGeom>
        </p:spPr>
      </p:sp>
    </p:spTree>
    <p:extLst>
      <p:ext uri="{BB962C8B-B14F-4D97-AF65-F5344CB8AC3E}">
        <p14:creationId xmlns:p14="http://schemas.microsoft.com/office/powerpoint/2010/main" val="47528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Full Imag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8328E81-D3AD-4BC1-9735-1E61C182552C}"/>
              </a:ext>
            </a:extLst>
          </p:cNvPr>
          <p:cNvSpPr>
            <a:spLocks noGrp="1"/>
          </p:cNvSpPr>
          <p:nvPr>
            <p:ph type="pic" sz="quarter" idx="13"/>
          </p:nvPr>
        </p:nvSpPr>
        <p:spPr>
          <a:xfrm>
            <a:off x="5066144" y="648956"/>
            <a:ext cx="1940219" cy="1940219"/>
          </a:xfrm>
          <a:custGeom>
            <a:avLst/>
            <a:gdLst>
              <a:gd name="connsiteX0" fmla="*/ 970110 w 1940219"/>
              <a:gd name="connsiteY0" fmla="*/ 0 h 1940219"/>
              <a:gd name="connsiteX1" fmla="*/ 1940219 w 1940219"/>
              <a:gd name="connsiteY1" fmla="*/ 970110 h 1940219"/>
              <a:gd name="connsiteX2" fmla="*/ 970110 w 1940219"/>
              <a:gd name="connsiteY2" fmla="*/ 1940219 h 1940219"/>
              <a:gd name="connsiteX3" fmla="*/ 0 w 1940219"/>
              <a:gd name="connsiteY3" fmla="*/ 970110 h 1940219"/>
            </a:gdLst>
            <a:ahLst/>
            <a:cxnLst>
              <a:cxn ang="0">
                <a:pos x="connsiteX0" y="connsiteY0"/>
              </a:cxn>
              <a:cxn ang="0">
                <a:pos x="connsiteX1" y="connsiteY1"/>
              </a:cxn>
              <a:cxn ang="0">
                <a:pos x="connsiteX2" y="connsiteY2"/>
              </a:cxn>
              <a:cxn ang="0">
                <a:pos x="connsiteX3" y="connsiteY3"/>
              </a:cxn>
            </a:cxnLst>
            <a:rect l="l" t="t" r="r" b="b"/>
            <a:pathLst>
              <a:path w="1940219" h="1940219">
                <a:moveTo>
                  <a:pt x="970110" y="0"/>
                </a:moveTo>
                <a:lnTo>
                  <a:pt x="1940219" y="970110"/>
                </a:lnTo>
                <a:lnTo>
                  <a:pt x="970110" y="1940219"/>
                </a:lnTo>
                <a:lnTo>
                  <a:pt x="0" y="970110"/>
                </a:lnTo>
                <a:close/>
              </a:path>
            </a:pathLst>
          </a:custGeom>
        </p:spPr>
        <p:txBody>
          <a:bodyPr wrap="square" anchor="ctr">
            <a:noAutofit/>
          </a:bodyPr>
          <a:lstStyle/>
          <a:p>
            <a:endParaRPr lang="en-US"/>
          </a:p>
        </p:txBody>
      </p:sp>
      <p:sp>
        <p:nvSpPr>
          <p:cNvPr id="10" name="Freeform: Shape 9">
            <a:extLst>
              <a:ext uri="{FF2B5EF4-FFF2-40B4-BE49-F238E27FC236}">
                <a16:creationId xmlns:a16="http://schemas.microsoft.com/office/drawing/2014/main" id="{96C93627-454B-477D-BBC0-ED8D113BE810}"/>
              </a:ext>
            </a:extLst>
          </p:cNvPr>
          <p:cNvSpPr>
            <a:spLocks noGrp="1"/>
          </p:cNvSpPr>
          <p:nvPr>
            <p:ph type="pic" sz="quarter" idx="14"/>
          </p:nvPr>
        </p:nvSpPr>
        <p:spPr>
          <a:xfrm>
            <a:off x="8792324" y="4268826"/>
            <a:ext cx="1940219" cy="1940219"/>
          </a:xfrm>
          <a:custGeom>
            <a:avLst/>
            <a:gdLst>
              <a:gd name="connsiteX0" fmla="*/ 970110 w 1940219"/>
              <a:gd name="connsiteY0" fmla="*/ 0 h 1940219"/>
              <a:gd name="connsiteX1" fmla="*/ 1940219 w 1940219"/>
              <a:gd name="connsiteY1" fmla="*/ 970110 h 1940219"/>
              <a:gd name="connsiteX2" fmla="*/ 970110 w 1940219"/>
              <a:gd name="connsiteY2" fmla="*/ 1940219 h 1940219"/>
              <a:gd name="connsiteX3" fmla="*/ 0 w 1940219"/>
              <a:gd name="connsiteY3" fmla="*/ 970110 h 1940219"/>
            </a:gdLst>
            <a:ahLst/>
            <a:cxnLst>
              <a:cxn ang="0">
                <a:pos x="connsiteX0" y="connsiteY0"/>
              </a:cxn>
              <a:cxn ang="0">
                <a:pos x="connsiteX1" y="connsiteY1"/>
              </a:cxn>
              <a:cxn ang="0">
                <a:pos x="connsiteX2" y="connsiteY2"/>
              </a:cxn>
              <a:cxn ang="0">
                <a:pos x="connsiteX3" y="connsiteY3"/>
              </a:cxn>
            </a:cxnLst>
            <a:rect l="l" t="t" r="r" b="b"/>
            <a:pathLst>
              <a:path w="1940219" h="1940219">
                <a:moveTo>
                  <a:pt x="970110" y="0"/>
                </a:moveTo>
                <a:lnTo>
                  <a:pt x="1940219" y="970110"/>
                </a:lnTo>
                <a:lnTo>
                  <a:pt x="970110" y="1940219"/>
                </a:lnTo>
                <a:lnTo>
                  <a:pt x="0" y="970110"/>
                </a:lnTo>
                <a:close/>
              </a:path>
            </a:pathLst>
          </a:custGeom>
        </p:spPr>
        <p:txBody>
          <a:bodyPr wrap="square" anchor="ctr">
            <a:noAutofit/>
          </a:bodyPr>
          <a:lstStyle/>
          <a:p>
            <a:endParaRPr lang="en-US"/>
          </a:p>
        </p:txBody>
      </p:sp>
      <p:sp>
        <p:nvSpPr>
          <p:cNvPr id="9" name="Freeform: Shape 8">
            <a:extLst>
              <a:ext uri="{FF2B5EF4-FFF2-40B4-BE49-F238E27FC236}">
                <a16:creationId xmlns:a16="http://schemas.microsoft.com/office/drawing/2014/main" id="{40A224AE-882D-424E-BD0C-F94B9634CE9A}"/>
              </a:ext>
            </a:extLst>
          </p:cNvPr>
          <p:cNvSpPr>
            <a:spLocks noGrp="1"/>
          </p:cNvSpPr>
          <p:nvPr>
            <p:ph type="pic" sz="quarter" idx="11"/>
          </p:nvPr>
        </p:nvSpPr>
        <p:spPr>
          <a:xfrm>
            <a:off x="1459458" y="4268826"/>
            <a:ext cx="1940219" cy="1940219"/>
          </a:xfrm>
          <a:custGeom>
            <a:avLst/>
            <a:gdLst>
              <a:gd name="connsiteX0" fmla="*/ 970110 w 1940219"/>
              <a:gd name="connsiteY0" fmla="*/ 0 h 1940219"/>
              <a:gd name="connsiteX1" fmla="*/ 1940219 w 1940219"/>
              <a:gd name="connsiteY1" fmla="*/ 970110 h 1940219"/>
              <a:gd name="connsiteX2" fmla="*/ 970110 w 1940219"/>
              <a:gd name="connsiteY2" fmla="*/ 1940219 h 1940219"/>
              <a:gd name="connsiteX3" fmla="*/ 0 w 1940219"/>
              <a:gd name="connsiteY3" fmla="*/ 970110 h 1940219"/>
            </a:gdLst>
            <a:ahLst/>
            <a:cxnLst>
              <a:cxn ang="0">
                <a:pos x="connsiteX0" y="connsiteY0"/>
              </a:cxn>
              <a:cxn ang="0">
                <a:pos x="connsiteX1" y="connsiteY1"/>
              </a:cxn>
              <a:cxn ang="0">
                <a:pos x="connsiteX2" y="connsiteY2"/>
              </a:cxn>
              <a:cxn ang="0">
                <a:pos x="connsiteX3" y="connsiteY3"/>
              </a:cxn>
            </a:cxnLst>
            <a:rect l="l" t="t" r="r" b="b"/>
            <a:pathLst>
              <a:path w="1940219" h="1940219">
                <a:moveTo>
                  <a:pt x="970110" y="0"/>
                </a:moveTo>
                <a:lnTo>
                  <a:pt x="1940219" y="970110"/>
                </a:lnTo>
                <a:lnTo>
                  <a:pt x="970110" y="1940219"/>
                </a:lnTo>
                <a:lnTo>
                  <a:pt x="0" y="97011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82134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Full Ima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62AFDD6-9DA6-4196-B8E3-C528BF1C27A2}"/>
              </a:ext>
            </a:extLst>
          </p:cNvPr>
          <p:cNvSpPr>
            <a:spLocks noGrp="1"/>
          </p:cNvSpPr>
          <p:nvPr>
            <p:ph type="pic" sz="quarter" idx="23" hasCustomPrompt="1"/>
          </p:nvPr>
        </p:nvSpPr>
        <p:spPr>
          <a:xfrm>
            <a:off x="515388" y="480712"/>
            <a:ext cx="5123412" cy="5896576"/>
          </a:xfrm>
          <a:custGeom>
            <a:avLst/>
            <a:gdLst>
              <a:gd name="connsiteX0" fmla="*/ 0 w 5123412"/>
              <a:gd name="connsiteY0" fmla="*/ 0 h 5896576"/>
              <a:gd name="connsiteX1" fmla="*/ 5123412 w 5123412"/>
              <a:gd name="connsiteY1" fmla="*/ 0 h 5896576"/>
              <a:gd name="connsiteX2" fmla="*/ 5123412 w 5123412"/>
              <a:gd name="connsiteY2" fmla="*/ 5896576 h 5896576"/>
              <a:gd name="connsiteX3" fmla="*/ 0 w 5123412"/>
              <a:gd name="connsiteY3" fmla="*/ 5896576 h 5896576"/>
            </a:gdLst>
            <a:ahLst/>
            <a:cxnLst>
              <a:cxn ang="0">
                <a:pos x="connsiteX0" y="connsiteY0"/>
              </a:cxn>
              <a:cxn ang="0">
                <a:pos x="connsiteX1" y="connsiteY1"/>
              </a:cxn>
              <a:cxn ang="0">
                <a:pos x="connsiteX2" y="connsiteY2"/>
              </a:cxn>
              <a:cxn ang="0">
                <a:pos x="connsiteX3" y="connsiteY3"/>
              </a:cxn>
            </a:cxnLst>
            <a:rect l="l" t="t" r="r" b="b"/>
            <a:pathLst>
              <a:path w="5123412" h="5896576">
                <a:moveTo>
                  <a:pt x="0" y="0"/>
                </a:moveTo>
                <a:lnTo>
                  <a:pt x="5123412" y="0"/>
                </a:lnTo>
                <a:lnTo>
                  <a:pt x="5123412" y="5896576"/>
                </a:lnTo>
                <a:lnTo>
                  <a:pt x="0" y="5896576"/>
                </a:lnTo>
                <a:close/>
              </a:path>
            </a:pathLst>
          </a:custGeom>
        </p:spPr>
        <p:txBody>
          <a:bodyPr wrap="square">
            <a:noAutofit/>
          </a:bodyPr>
          <a:lstStyle>
            <a:lvl1pPr marL="0" indent="0" algn="ctr">
              <a:buNone/>
              <a:defRPr sz="1200">
                <a:solidFill>
                  <a:schemeClr val="tx1">
                    <a:lumMod val="50000"/>
                    <a:lumOff val="50000"/>
                  </a:schemeClr>
                </a:solidFill>
                <a:latin typeface="Montserrat Light" panose="00000400000000000000" pitchFamily="50" charset="0"/>
              </a:defRPr>
            </a:lvl1pPr>
          </a:lstStyle>
          <a:p>
            <a:r>
              <a:rPr lang="en-US" dirty="0"/>
              <a:t>Drag your image here</a:t>
            </a:r>
          </a:p>
        </p:txBody>
      </p:sp>
    </p:spTree>
    <p:extLst>
      <p:ext uri="{BB962C8B-B14F-4D97-AF65-F5344CB8AC3E}">
        <p14:creationId xmlns:p14="http://schemas.microsoft.com/office/powerpoint/2010/main" val="1676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Full Imag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BBB6B0A-F4E4-4C57-B022-2B9ABCD67D9C}"/>
              </a:ext>
            </a:extLst>
          </p:cNvPr>
          <p:cNvSpPr>
            <a:spLocks noGrp="1"/>
          </p:cNvSpPr>
          <p:nvPr>
            <p:ph type="pic" sz="quarter" idx="11"/>
          </p:nvPr>
        </p:nvSpPr>
        <p:spPr>
          <a:xfrm>
            <a:off x="930798" y="2650714"/>
            <a:ext cx="3399902" cy="2505486"/>
          </a:xfrm>
          <a:custGeom>
            <a:avLst/>
            <a:gdLst>
              <a:gd name="connsiteX0" fmla="*/ 0 w 3399902"/>
              <a:gd name="connsiteY0" fmla="*/ 0 h 2505486"/>
              <a:gd name="connsiteX1" fmla="*/ 3399902 w 3399902"/>
              <a:gd name="connsiteY1" fmla="*/ 0 h 2505486"/>
              <a:gd name="connsiteX2" fmla="*/ 3399902 w 3399902"/>
              <a:gd name="connsiteY2" fmla="*/ 2505486 h 2505486"/>
              <a:gd name="connsiteX3" fmla="*/ 0 w 3399902"/>
              <a:gd name="connsiteY3" fmla="*/ 2505486 h 2505486"/>
            </a:gdLst>
            <a:ahLst/>
            <a:cxnLst>
              <a:cxn ang="0">
                <a:pos x="connsiteX0" y="connsiteY0"/>
              </a:cxn>
              <a:cxn ang="0">
                <a:pos x="connsiteX1" y="connsiteY1"/>
              </a:cxn>
              <a:cxn ang="0">
                <a:pos x="connsiteX2" y="connsiteY2"/>
              </a:cxn>
              <a:cxn ang="0">
                <a:pos x="connsiteX3" y="connsiteY3"/>
              </a:cxn>
            </a:cxnLst>
            <a:rect l="l" t="t" r="r" b="b"/>
            <a:pathLst>
              <a:path w="3399902" h="2505486">
                <a:moveTo>
                  <a:pt x="0" y="0"/>
                </a:moveTo>
                <a:lnTo>
                  <a:pt x="3399902" y="0"/>
                </a:lnTo>
                <a:lnTo>
                  <a:pt x="3399902" y="2505486"/>
                </a:lnTo>
                <a:lnTo>
                  <a:pt x="0" y="2505486"/>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1376298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Full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60FDC06-6A08-4EB1-B9D3-3A522CDA7ABE}"/>
              </a:ext>
            </a:extLst>
          </p:cNvPr>
          <p:cNvSpPr>
            <a:spLocks noGrp="1"/>
          </p:cNvSpPr>
          <p:nvPr>
            <p:ph type="pic" sz="quarter" idx="11" hasCustomPrompt="1"/>
          </p:nvPr>
        </p:nvSpPr>
        <p:spPr>
          <a:xfrm>
            <a:off x="1171575" y="1171575"/>
            <a:ext cx="4924425" cy="4514850"/>
          </a:xfrm>
          <a:custGeom>
            <a:avLst/>
            <a:gdLst>
              <a:gd name="connsiteX0" fmla="*/ 0 w 4924425"/>
              <a:gd name="connsiteY0" fmla="*/ 0 h 4514850"/>
              <a:gd name="connsiteX1" fmla="*/ 4924425 w 4924425"/>
              <a:gd name="connsiteY1" fmla="*/ 0 h 4514850"/>
              <a:gd name="connsiteX2" fmla="*/ 4924425 w 4924425"/>
              <a:gd name="connsiteY2" fmla="*/ 4514850 h 4514850"/>
              <a:gd name="connsiteX3" fmla="*/ 0 w 4924425"/>
              <a:gd name="connsiteY3" fmla="*/ 4514850 h 4514850"/>
            </a:gdLst>
            <a:ahLst/>
            <a:cxnLst>
              <a:cxn ang="0">
                <a:pos x="connsiteX0" y="connsiteY0"/>
              </a:cxn>
              <a:cxn ang="0">
                <a:pos x="connsiteX1" y="connsiteY1"/>
              </a:cxn>
              <a:cxn ang="0">
                <a:pos x="connsiteX2" y="connsiteY2"/>
              </a:cxn>
              <a:cxn ang="0">
                <a:pos x="connsiteX3" y="connsiteY3"/>
              </a:cxn>
            </a:cxnLst>
            <a:rect l="l" t="t" r="r" b="b"/>
            <a:pathLst>
              <a:path w="4924425" h="4514850">
                <a:moveTo>
                  <a:pt x="0" y="0"/>
                </a:moveTo>
                <a:lnTo>
                  <a:pt x="4924425" y="0"/>
                </a:lnTo>
                <a:lnTo>
                  <a:pt x="4924425" y="4514850"/>
                </a:lnTo>
                <a:lnTo>
                  <a:pt x="0" y="4514850"/>
                </a:lnTo>
                <a:close/>
              </a:path>
            </a:pathLst>
          </a:custGeom>
        </p:spPr>
        <p:txBody>
          <a:bodyPr wrap="square" anchor="ctr">
            <a:noAutofit/>
          </a:bodyPr>
          <a:lstStyle/>
          <a:p>
            <a:r>
              <a:rPr lang="en-US" dirty="0"/>
              <a:t>{</a:t>
            </a:r>
          </a:p>
        </p:txBody>
      </p:sp>
    </p:spTree>
    <p:extLst>
      <p:ext uri="{BB962C8B-B14F-4D97-AF65-F5344CB8AC3E}">
        <p14:creationId xmlns:p14="http://schemas.microsoft.com/office/powerpoint/2010/main" val="1273407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Full Imag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6BA8E8CB-2279-4234-B4F0-38102A6CB6A5}"/>
              </a:ext>
            </a:extLst>
          </p:cNvPr>
          <p:cNvSpPr>
            <a:spLocks noGrp="1"/>
          </p:cNvSpPr>
          <p:nvPr>
            <p:ph type="pic" sz="quarter" idx="10"/>
          </p:nvPr>
        </p:nvSpPr>
        <p:spPr>
          <a:xfrm>
            <a:off x="2901481" y="2133600"/>
            <a:ext cx="6389038" cy="3086100"/>
          </a:xfrm>
          <a:custGeom>
            <a:avLst/>
            <a:gdLst>
              <a:gd name="connsiteX0" fmla="*/ 1277808 w 6389038"/>
              <a:gd name="connsiteY0" fmla="*/ 0 h 3086100"/>
              <a:gd name="connsiteX1" fmla="*/ 6389038 w 6389038"/>
              <a:gd name="connsiteY1" fmla="*/ 0 h 3086100"/>
              <a:gd name="connsiteX2" fmla="*/ 5111231 w 6389038"/>
              <a:gd name="connsiteY2" fmla="*/ 3086100 h 3086100"/>
              <a:gd name="connsiteX3" fmla="*/ 0 w 6389038"/>
              <a:gd name="connsiteY3" fmla="*/ 3086100 h 3086100"/>
            </a:gdLst>
            <a:ahLst/>
            <a:cxnLst>
              <a:cxn ang="0">
                <a:pos x="connsiteX0" y="connsiteY0"/>
              </a:cxn>
              <a:cxn ang="0">
                <a:pos x="connsiteX1" y="connsiteY1"/>
              </a:cxn>
              <a:cxn ang="0">
                <a:pos x="connsiteX2" y="connsiteY2"/>
              </a:cxn>
              <a:cxn ang="0">
                <a:pos x="connsiteX3" y="connsiteY3"/>
              </a:cxn>
            </a:cxnLst>
            <a:rect l="l" t="t" r="r" b="b"/>
            <a:pathLst>
              <a:path w="6389038" h="3086100">
                <a:moveTo>
                  <a:pt x="1277808" y="0"/>
                </a:moveTo>
                <a:lnTo>
                  <a:pt x="6389038" y="0"/>
                </a:lnTo>
                <a:lnTo>
                  <a:pt x="5111231" y="3086100"/>
                </a:lnTo>
                <a:lnTo>
                  <a:pt x="0" y="3086100"/>
                </a:lnTo>
                <a:close/>
              </a:path>
            </a:pathLst>
          </a:custGeom>
        </p:spPr>
        <p:txBody>
          <a:bodyPr wrap="square" anchor="ctr">
            <a:noAutofit/>
          </a:bodyPr>
          <a:lstStyle/>
          <a:p>
            <a:endParaRPr lang="en-US" dirty="0"/>
          </a:p>
        </p:txBody>
      </p:sp>
    </p:spTree>
    <p:extLst>
      <p:ext uri="{BB962C8B-B14F-4D97-AF65-F5344CB8AC3E}">
        <p14:creationId xmlns:p14="http://schemas.microsoft.com/office/powerpoint/2010/main" val="919468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Full Image">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B413E215-A3CF-4AEA-A652-E66016E6E23D}"/>
              </a:ext>
            </a:extLst>
          </p:cNvPr>
          <p:cNvSpPr>
            <a:spLocks noGrp="1"/>
          </p:cNvSpPr>
          <p:nvPr>
            <p:ph type="pic" sz="quarter" idx="11"/>
          </p:nvPr>
        </p:nvSpPr>
        <p:spPr>
          <a:xfrm>
            <a:off x="1087407"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6" name="Picture Placeholder 13">
            <a:extLst>
              <a:ext uri="{FF2B5EF4-FFF2-40B4-BE49-F238E27FC236}">
                <a16:creationId xmlns:a16="http://schemas.microsoft.com/office/drawing/2014/main" id="{1E744381-164A-4C60-BE90-ED1CE51BB200}"/>
              </a:ext>
            </a:extLst>
          </p:cNvPr>
          <p:cNvSpPr>
            <a:spLocks noGrp="1"/>
          </p:cNvSpPr>
          <p:nvPr>
            <p:ph type="pic" sz="quarter" idx="12"/>
          </p:nvPr>
        </p:nvSpPr>
        <p:spPr>
          <a:xfrm>
            <a:off x="3731697"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8" name="Picture Placeholder 14">
            <a:extLst>
              <a:ext uri="{FF2B5EF4-FFF2-40B4-BE49-F238E27FC236}">
                <a16:creationId xmlns:a16="http://schemas.microsoft.com/office/drawing/2014/main" id="{FDC8ABDC-9550-4F59-936D-30CCA41BDCA7}"/>
              </a:ext>
            </a:extLst>
          </p:cNvPr>
          <p:cNvSpPr>
            <a:spLocks noGrp="1"/>
          </p:cNvSpPr>
          <p:nvPr>
            <p:ph type="pic" sz="quarter" idx="13"/>
          </p:nvPr>
        </p:nvSpPr>
        <p:spPr>
          <a:xfrm>
            <a:off x="6375988"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9" name="Picture Placeholder 15">
            <a:extLst>
              <a:ext uri="{FF2B5EF4-FFF2-40B4-BE49-F238E27FC236}">
                <a16:creationId xmlns:a16="http://schemas.microsoft.com/office/drawing/2014/main" id="{EE19F3A1-79B8-4094-9C7C-26579FC13A32}"/>
              </a:ext>
            </a:extLst>
          </p:cNvPr>
          <p:cNvSpPr>
            <a:spLocks noGrp="1"/>
          </p:cNvSpPr>
          <p:nvPr>
            <p:ph type="pic" sz="quarter" idx="14"/>
          </p:nvPr>
        </p:nvSpPr>
        <p:spPr>
          <a:xfrm>
            <a:off x="9101533"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Tree>
    <p:extLst>
      <p:ext uri="{BB962C8B-B14F-4D97-AF65-F5344CB8AC3E}">
        <p14:creationId xmlns:p14="http://schemas.microsoft.com/office/powerpoint/2010/main" val="1969777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Full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9F5B68-8A59-4218-85F8-BEEA2186A7F9}"/>
              </a:ext>
            </a:extLst>
          </p:cNvPr>
          <p:cNvSpPr>
            <a:spLocks noGrp="1"/>
          </p:cNvSpPr>
          <p:nvPr>
            <p:ph type="pic" sz="quarter" idx="17"/>
          </p:nvPr>
        </p:nvSpPr>
        <p:spPr>
          <a:xfrm>
            <a:off x="0" y="-28575"/>
            <a:ext cx="12192000" cy="3429000"/>
          </a:xfrm>
          <a:custGeom>
            <a:avLst/>
            <a:gdLst>
              <a:gd name="connsiteX0" fmla="*/ 0 w 12192000"/>
              <a:gd name="connsiteY0" fmla="*/ 0 h 3891114"/>
              <a:gd name="connsiteX1" fmla="*/ 12192000 w 12192000"/>
              <a:gd name="connsiteY1" fmla="*/ 0 h 3891114"/>
              <a:gd name="connsiteX2" fmla="*/ 12192000 w 12192000"/>
              <a:gd name="connsiteY2" fmla="*/ 3891114 h 3891114"/>
              <a:gd name="connsiteX3" fmla="*/ 0 w 12192000"/>
              <a:gd name="connsiteY3" fmla="*/ 3891114 h 3891114"/>
            </a:gdLst>
            <a:ahLst/>
            <a:cxnLst>
              <a:cxn ang="0">
                <a:pos x="connsiteX0" y="connsiteY0"/>
              </a:cxn>
              <a:cxn ang="0">
                <a:pos x="connsiteX1" y="connsiteY1"/>
              </a:cxn>
              <a:cxn ang="0">
                <a:pos x="connsiteX2" y="connsiteY2"/>
              </a:cxn>
              <a:cxn ang="0">
                <a:pos x="connsiteX3" y="connsiteY3"/>
              </a:cxn>
            </a:cxnLst>
            <a:rect l="l" t="t" r="r" b="b"/>
            <a:pathLst>
              <a:path w="12192000" h="3891114">
                <a:moveTo>
                  <a:pt x="0" y="0"/>
                </a:moveTo>
                <a:lnTo>
                  <a:pt x="12192000" y="0"/>
                </a:lnTo>
                <a:lnTo>
                  <a:pt x="12192000" y="3891114"/>
                </a:lnTo>
                <a:lnTo>
                  <a:pt x="0" y="3891114"/>
                </a:lnTo>
                <a:close/>
              </a:path>
            </a:pathLst>
          </a:custGeom>
        </p:spPr>
      </p:sp>
      <p:sp>
        <p:nvSpPr>
          <p:cNvPr id="6" name="Picture Placeholder 12">
            <a:extLst>
              <a:ext uri="{FF2B5EF4-FFF2-40B4-BE49-F238E27FC236}">
                <a16:creationId xmlns:a16="http://schemas.microsoft.com/office/drawing/2014/main" id="{F8E07380-04B6-41A3-92A7-BA244A4C66D2}"/>
              </a:ext>
            </a:extLst>
          </p:cNvPr>
          <p:cNvSpPr>
            <a:spLocks noGrp="1"/>
          </p:cNvSpPr>
          <p:nvPr>
            <p:ph type="pic" sz="quarter" idx="11"/>
          </p:nvPr>
        </p:nvSpPr>
        <p:spPr>
          <a:xfrm>
            <a:off x="1087407"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8" name="Picture Placeholder 13">
            <a:extLst>
              <a:ext uri="{FF2B5EF4-FFF2-40B4-BE49-F238E27FC236}">
                <a16:creationId xmlns:a16="http://schemas.microsoft.com/office/drawing/2014/main" id="{060DCA9F-A0F2-46B7-B831-F43CC60434EB}"/>
              </a:ext>
            </a:extLst>
          </p:cNvPr>
          <p:cNvSpPr>
            <a:spLocks noGrp="1"/>
          </p:cNvSpPr>
          <p:nvPr>
            <p:ph type="pic" sz="quarter" idx="12"/>
          </p:nvPr>
        </p:nvSpPr>
        <p:spPr>
          <a:xfrm>
            <a:off x="3731697"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9" name="Picture Placeholder 14">
            <a:extLst>
              <a:ext uri="{FF2B5EF4-FFF2-40B4-BE49-F238E27FC236}">
                <a16:creationId xmlns:a16="http://schemas.microsoft.com/office/drawing/2014/main" id="{62D88A3C-BA68-4FA8-825C-F059B0F3BFBD}"/>
              </a:ext>
            </a:extLst>
          </p:cNvPr>
          <p:cNvSpPr>
            <a:spLocks noGrp="1"/>
          </p:cNvSpPr>
          <p:nvPr>
            <p:ph type="pic" sz="quarter" idx="13"/>
          </p:nvPr>
        </p:nvSpPr>
        <p:spPr>
          <a:xfrm>
            <a:off x="6375988"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
        <p:nvSpPr>
          <p:cNvPr id="10" name="Picture Placeholder 15">
            <a:extLst>
              <a:ext uri="{FF2B5EF4-FFF2-40B4-BE49-F238E27FC236}">
                <a16:creationId xmlns:a16="http://schemas.microsoft.com/office/drawing/2014/main" id="{B68BF85F-CB64-4184-A7EE-8A95FDF029F1}"/>
              </a:ext>
            </a:extLst>
          </p:cNvPr>
          <p:cNvSpPr>
            <a:spLocks noGrp="1"/>
          </p:cNvSpPr>
          <p:nvPr>
            <p:ph type="pic" sz="quarter" idx="14"/>
          </p:nvPr>
        </p:nvSpPr>
        <p:spPr>
          <a:xfrm>
            <a:off x="9101533" y="1920284"/>
            <a:ext cx="2003062" cy="2003062"/>
          </a:xfrm>
          <a:custGeom>
            <a:avLst/>
            <a:gdLst>
              <a:gd name="connsiteX0" fmla="*/ 1001531 w 2003062"/>
              <a:gd name="connsiteY0" fmla="*/ 0 h 2003062"/>
              <a:gd name="connsiteX1" fmla="*/ 2003062 w 2003062"/>
              <a:gd name="connsiteY1" fmla="*/ 1001531 h 2003062"/>
              <a:gd name="connsiteX2" fmla="*/ 1001531 w 2003062"/>
              <a:gd name="connsiteY2" fmla="*/ 2003062 h 2003062"/>
              <a:gd name="connsiteX3" fmla="*/ 0 w 2003062"/>
              <a:gd name="connsiteY3" fmla="*/ 1001531 h 2003062"/>
              <a:gd name="connsiteX4" fmla="*/ 1001531 w 2003062"/>
              <a:gd name="connsiteY4" fmla="*/ 0 h 200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62" h="2003062">
                <a:moveTo>
                  <a:pt x="1001531" y="0"/>
                </a:moveTo>
                <a:cubicBezTo>
                  <a:pt x="1554661" y="0"/>
                  <a:pt x="2003062" y="448401"/>
                  <a:pt x="2003062" y="1001531"/>
                </a:cubicBezTo>
                <a:cubicBezTo>
                  <a:pt x="2003062" y="1554661"/>
                  <a:pt x="1554661" y="2003062"/>
                  <a:pt x="1001531" y="2003062"/>
                </a:cubicBezTo>
                <a:cubicBezTo>
                  <a:pt x="448401" y="2003062"/>
                  <a:pt x="0" y="1554661"/>
                  <a:pt x="0" y="1001531"/>
                </a:cubicBezTo>
                <a:cubicBezTo>
                  <a:pt x="0" y="448401"/>
                  <a:pt x="448401" y="0"/>
                  <a:pt x="1001531" y="0"/>
                </a:cubicBezTo>
                <a:close/>
              </a:path>
            </a:pathLst>
          </a:custGeom>
        </p:spPr>
        <p:txBody>
          <a:bodyPr wrap="square" anchor="ctr">
            <a:noAutofit/>
          </a:bodyPr>
          <a:lstStyle/>
          <a:p>
            <a:endParaRPr lang="en-US" dirty="0"/>
          </a:p>
        </p:txBody>
      </p:sp>
    </p:spTree>
    <p:extLst>
      <p:ext uri="{BB962C8B-B14F-4D97-AF65-F5344CB8AC3E}">
        <p14:creationId xmlns:p14="http://schemas.microsoft.com/office/powerpoint/2010/main" val="29181411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9_Fu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6B9FD54A-807D-4F77-B628-80A1FF087B96}"/>
              </a:ext>
            </a:extLst>
          </p:cNvPr>
          <p:cNvSpPr>
            <a:spLocks noGrp="1"/>
          </p:cNvSpPr>
          <p:nvPr>
            <p:ph type="pic" sz="quarter" idx="21" hasCustomPrompt="1"/>
          </p:nvPr>
        </p:nvSpPr>
        <p:spPr>
          <a:xfrm>
            <a:off x="559994" y="-22352"/>
            <a:ext cx="7517206" cy="6888479"/>
          </a:xfrm>
          <a:prstGeom prst="parallelogram">
            <a:avLst>
              <a:gd name="adj" fmla="val 50084"/>
            </a:avLst>
          </a:prstGeom>
        </p:spPr>
        <p:txBody>
          <a:bodyPr wrap="square" anchor="ctr">
            <a:noAutofit/>
          </a:bodyPr>
          <a:lstStyle>
            <a:lvl1pPr marL="0" indent="0">
              <a:buNone/>
              <a:defRPr sz="800" baseline="0">
                <a:solidFill>
                  <a:schemeClr val="accent1"/>
                </a:solidFill>
              </a:defRPr>
            </a:lvl1pPr>
          </a:lstStyle>
          <a:p>
            <a:r>
              <a:rPr lang="en-US" dirty="0"/>
              <a:t>DRAG YOUR IMAGE HERE</a:t>
            </a:r>
          </a:p>
        </p:txBody>
      </p:sp>
    </p:spTree>
    <p:extLst>
      <p:ext uri="{BB962C8B-B14F-4D97-AF65-F5344CB8AC3E}">
        <p14:creationId xmlns:p14="http://schemas.microsoft.com/office/powerpoint/2010/main" val="158172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Full Imag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42A51AF-D33D-4166-A65E-DB166B6F6546}"/>
              </a:ext>
            </a:extLst>
          </p:cNvPr>
          <p:cNvSpPr>
            <a:spLocks noGrp="1"/>
          </p:cNvSpPr>
          <p:nvPr>
            <p:ph type="pic" sz="quarter" idx="12"/>
          </p:nvPr>
        </p:nvSpPr>
        <p:spPr>
          <a:xfrm>
            <a:off x="7457508" y="1295399"/>
            <a:ext cx="4129208" cy="4267202"/>
          </a:xfrm>
          <a:custGeom>
            <a:avLst/>
            <a:gdLst>
              <a:gd name="connsiteX0" fmla="*/ 0 w 4129208"/>
              <a:gd name="connsiteY0" fmla="*/ 0 h 4267202"/>
              <a:gd name="connsiteX1" fmla="*/ 4129208 w 4129208"/>
              <a:gd name="connsiteY1" fmla="*/ 0 h 4267202"/>
              <a:gd name="connsiteX2" fmla="*/ 4129208 w 4129208"/>
              <a:gd name="connsiteY2" fmla="*/ 4267202 h 4267202"/>
              <a:gd name="connsiteX3" fmla="*/ 0 w 4129208"/>
              <a:gd name="connsiteY3" fmla="*/ 4267202 h 4267202"/>
            </a:gdLst>
            <a:ahLst/>
            <a:cxnLst>
              <a:cxn ang="0">
                <a:pos x="connsiteX0" y="connsiteY0"/>
              </a:cxn>
              <a:cxn ang="0">
                <a:pos x="connsiteX1" y="connsiteY1"/>
              </a:cxn>
              <a:cxn ang="0">
                <a:pos x="connsiteX2" y="connsiteY2"/>
              </a:cxn>
              <a:cxn ang="0">
                <a:pos x="connsiteX3" y="connsiteY3"/>
              </a:cxn>
            </a:cxnLst>
            <a:rect l="l" t="t" r="r" b="b"/>
            <a:pathLst>
              <a:path w="4129208" h="4267202">
                <a:moveTo>
                  <a:pt x="0" y="0"/>
                </a:moveTo>
                <a:lnTo>
                  <a:pt x="4129208" y="0"/>
                </a:lnTo>
                <a:lnTo>
                  <a:pt x="4129208" y="4267202"/>
                </a:lnTo>
                <a:lnTo>
                  <a:pt x="0" y="4267202"/>
                </a:lnTo>
                <a:close/>
              </a:path>
            </a:pathLst>
          </a:custGeom>
        </p:spPr>
      </p:sp>
      <p:sp>
        <p:nvSpPr>
          <p:cNvPr id="7" name="Freeform: Shape 6">
            <a:extLst>
              <a:ext uri="{FF2B5EF4-FFF2-40B4-BE49-F238E27FC236}">
                <a16:creationId xmlns:a16="http://schemas.microsoft.com/office/drawing/2014/main" id="{824C754C-1F2E-462F-A488-FEAD02A0FD97}"/>
              </a:ext>
            </a:extLst>
          </p:cNvPr>
          <p:cNvSpPr>
            <a:spLocks noGrp="1"/>
          </p:cNvSpPr>
          <p:nvPr>
            <p:ph type="pic" sz="quarter" idx="11"/>
          </p:nvPr>
        </p:nvSpPr>
        <p:spPr>
          <a:xfrm>
            <a:off x="605284" y="1295399"/>
            <a:ext cx="4129208" cy="4267202"/>
          </a:xfrm>
          <a:custGeom>
            <a:avLst/>
            <a:gdLst>
              <a:gd name="connsiteX0" fmla="*/ 0 w 4129208"/>
              <a:gd name="connsiteY0" fmla="*/ 0 h 4267202"/>
              <a:gd name="connsiteX1" fmla="*/ 4129208 w 4129208"/>
              <a:gd name="connsiteY1" fmla="*/ 0 h 4267202"/>
              <a:gd name="connsiteX2" fmla="*/ 4129208 w 4129208"/>
              <a:gd name="connsiteY2" fmla="*/ 4267202 h 4267202"/>
              <a:gd name="connsiteX3" fmla="*/ 0 w 4129208"/>
              <a:gd name="connsiteY3" fmla="*/ 4267202 h 4267202"/>
            </a:gdLst>
            <a:ahLst/>
            <a:cxnLst>
              <a:cxn ang="0">
                <a:pos x="connsiteX0" y="connsiteY0"/>
              </a:cxn>
              <a:cxn ang="0">
                <a:pos x="connsiteX1" y="connsiteY1"/>
              </a:cxn>
              <a:cxn ang="0">
                <a:pos x="connsiteX2" y="connsiteY2"/>
              </a:cxn>
              <a:cxn ang="0">
                <a:pos x="connsiteX3" y="connsiteY3"/>
              </a:cxn>
            </a:cxnLst>
            <a:rect l="l" t="t" r="r" b="b"/>
            <a:pathLst>
              <a:path w="4129208" h="4267202">
                <a:moveTo>
                  <a:pt x="0" y="0"/>
                </a:moveTo>
                <a:lnTo>
                  <a:pt x="4129208" y="0"/>
                </a:lnTo>
                <a:lnTo>
                  <a:pt x="4129208" y="4267202"/>
                </a:lnTo>
                <a:lnTo>
                  <a:pt x="0" y="4267202"/>
                </a:lnTo>
                <a:close/>
              </a:path>
            </a:pathLst>
          </a:custGeom>
        </p:spPr>
      </p:sp>
    </p:spTree>
    <p:extLst>
      <p:ext uri="{BB962C8B-B14F-4D97-AF65-F5344CB8AC3E}">
        <p14:creationId xmlns:p14="http://schemas.microsoft.com/office/powerpoint/2010/main" val="167116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B3C9221-244E-41C3-A12F-8D84CD405C5E}"/>
              </a:ext>
            </a:extLst>
          </p:cNvPr>
          <p:cNvSpPr>
            <a:spLocks noGrp="1"/>
          </p:cNvSpPr>
          <p:nvPr>
            <p:ph type="pic" sz="quarter" idx="10"/>
          </p:nvPr>
        </p:nvSpPr>
        <p:spPr>
          <a:xfrm>
            <a:off x="336550" y="330201"/>
            <a:ext cx="11518900" cy="6197600"/>
          </a:xfrm>
          <a:custGeom>
            <a:avLst/>
            <a:gdLst>
              <a:gd name="connsiteX0" fmla="*/ 0 w 11518900"/>
              <a:gd name="connsiteY0" fmla="*/ 0 h 6197600"/>
              <a:gd name="connsiteX1" fmla="*/ 11518900 w 11518900"/>
              <a:gd name="connsiteY1" fmla="*/ 0 h 6197600"/>
              <a:gd name="connsiteX2" fmla="*/ 11518900 w 11518900"/>
              <a:gd name="connsiteY2" fmla="*/ 6197600 h 6197600"/>
              <a:gd name="connsiteX3" fmla="*/ 0 w 11518900"/>
              <a:gd name="connsiteY3" fmla="*/ 6197600 h 6197600"/>
            </a:gdLst>
            <a:ahLst/>
            <a:cxnLst>
              <a:cxn ang="0">
                <a:pos x="connsiteX0" y="connsiteY0"/>
              </a:cxn>
              <a:cxn ang="0">
                <a:pos x="connsiteX1" y="connsiteY1"/>
              </a:cxn>
              <a:cxn ang="0">
                <a:pos x="connsiteX2" y="connsiteY2"/>
              </a:cxn>
              <a:cxn ang="0">
                <a:pos x="connsiteX3" y="connsiteY3"/>
              </a:cxn>
            </a:cxnLst>
            <a:rect l="l" t="t" r="r" b="b"/>
            <a:pathLst>
              <a:path w="11518900" h="6197600">
                <a:moveTo>
                  <a:pt x="0" y="0"/>
                </a:moveTo>
                <a:lnTo>
                  <a:pt x="11518900" y="0"/>
                </a:lnTo>
                <a:lnTo>
                  <a:pt x="11518900" y="6197600"/>
                </a:lnTo>
                <a:lnTo>
                  <a:pt x="0" y="6197600"/>
                </a:lnTo>
                <a:close/>
              </a:path>
            </a:pathLst>
          </a:custGeom>
        </p:spPr>
        <p:txBody>
          <a:bodyPr wrap="square" anchor="ctr">
            <a:noAutofit/>
          </a:bodyPr>
          <a:lstStyle/>
          <a:p>
            <a:endParaRPr lang="en-US" dirty="0"/>
          </a:p>
        </p:txBody>
      </p:sp>
    </p:spTree>
    <p:extLst>
      <p:ext uri="{BB962C8B-B14F-4D97-AF65-F5344CB8AC3E}">
        <p14:creationId xmlns:p14="http://schemas.microsoft.com/office/powerpoint/2010/main" val="290014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Full Image">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3F483EDA-644C-4643-8305-96A90B10A7BB}"/>
              </a:ext>
            </a:extLst>
          </p:cNvPr>
          <p:cNvSpPr>
            <a:spLocks noGrp="1"/>
          </p:cNvSpPr>
          <p:nvPr>
            <p:ph type="pic" sz="quarter" idx="10"/>
          </p:nvPr>
        </p:nvSpPr>
        <p:spPr>
          <a:xfrm>
            <a:off x="609599" y="1452880"/>
            <a:ext cx="5405181" cy="5644652"/>
          </a:xfrm>
          <a:custGeom>
            <a:avLst/>
            <a:gdLst>
              <a:gd name="connsiteX0" fmla="*/ 4458397 w 5080000"/>
              <a:gd name="connsiteY0" fmla="*/ 0 h 5305064"/>
              <a:gd name="connsiteX1" fmla="*/ 5080000 w 5080000"/>
              <a:gd name="connsiteY1" fmla="*/ 5305064 h 5305064"/>
              <a:gd name="connsiteX2" fmla="*/ 0 w 5080000"/>
              <a:gd name="connsiteY2" fmla="*/ 2936541 h 5305064"/>
            </a:gdLst>
            <a:ahLst/>
            <a:cxnLst>
              <a:cxn ang="0">
                <a:pos x="connsiteX0" y="connsiteY0"/>
              </a:cxn>
              <a:cxn ang="0">
                <a:pos x="connsiteX1" y="connsiteY1"/>
              </a:cxn>
              <a:cxn ang="0">
                <a:pos x="connsiteX2" y="connsiteY2"/>
              </a:cxn>
            </a:cxnLst>
            <a:rect l="l" t="t" r="r" b="b"/>
            <a:pathLst>
              <a:path w="5080000" h="5305064">
                <a:moveTo>
                  <a:pt x="4458397" y="0"/>
                </a:moveTo>
                <a:lnTo>
                  <a:pt x="5080000" y="5305064"/>
                </a:lnTo>
                <a:lnTo>
                  <a:pt x="0" y="2936541"/>
                </a:lnTo>
                <a:close/>
              </a:path>
            </a:pathLst>
          </a:custGeom>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8650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ull Imag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CC0674-7F50-4D8A-AAEE-E25F51B2549B}"/>
              </a:ext>
            </a:extLst>
          </p:cNvPr>
          <p:cNvSpPr>
            <a:spLocks noGrp="1"/>
          </p:cNvSpPr>
          <p:nvPr>
            <p:ph type="pic" sz="quarter" idx="11"/>
          </p:nvPr>
        </p:nvSpPr>
        <p:spPr>
          <a:xfrm>
            <a:off x="577811" y="638176"/>
            <a:ext cx="11036378" cy="3223329"/>
          </a:xfrm>
          <a:custGeom>
            <a:avLst/>
            <a:gdLst>
              <a:gd name="connsiteX0" fmla="*/ 0 w 11036378"/>
              <a:gd name="connsiteY0" fmla="*/ 0 h 3223329"/>
              <a:gd name="connsiteX1" fmla="*/ 11036378 w 11036378"/>
              <a:gd name="connsiteY1" fmla="*/ 0 h 3223329"/>
              <a:gd name="connsiteX2" fmla="*/ 11036378 w 11036378"/>
              <a:gd name="connsiteY2" fmla="*/ 3223329 h 3223329"/>
              <a:gd name="connsiteX3" fmla="*/ 0 w 11036378"/>
              <a:gd name="connsiteY3" fmla="*/ 3223329 h 3223329"/>
            </a:gdLst>
            <a:ahLst/>
            <a:cxnLst>
              <a:cxn ang="0">
                <a:pos x="connsiteX0" y="connsiteY0"/>
              </a:cxn>
              <a:cxn ang="0">
                <a:pos x="connsiteX1" y="connsiteY1"/>
              </a:cxn>
              <a:cxn ang="0">
                <a:pos x="connsiteX2" y="connsiteY2"/>
              </a:cxn>
              <a:cxn ang="0">
                <a:pos x="connsiteX3" y="connsiteY3"/>
              </a:cxn>
            </a:cxnLst>
            <a:rect l="l" t="t" r="r" b="b"/>
            <a:pathLst>
              <a:path w="11036378" h="3223329">
                <a:moveTo>
                  <a:pt x="0" y="0"/>
                </a:moveTo>
                <a:lnTo>
                  <a:pt x="11036378" y="0"/>
                </a:lnTo>
                <a:lnTo>
                  <a:pt x="11036378" y="3223329"/>
                </a:lnTo>
                <a:lnTo>
                  <a:pt x="0" y="3223329"/>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51785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_Full Imag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6A1B6D3-B779-4688-81A3-ACD47EB5374B}"/>
              </a:ext>
            </a:extLst>
          </p:cNvPr>
          <p:cNvSpPr>
            <a:spLocks noGrp="1"/>
          </p:cNvSpPr>
          <p:nvPr>
            <p:ph type="pic" sz="quarter" idx="11"/>
          </p:nvPr>
        </p:nvSpPr>
        <p:spPr>
          <a:xfrm>
            <a:off x="719138" y="723903"/>
            <a:ext cx="10748960" cy="5410196"/>
          </a:xfrm>
          <a:custGeom>
            <a:avLst/>
            <a:gdLst>
              <a:gd name="connsiteX0" fmla="*/ 0 w 10748960"/>
              <a:gd name="connsiteY0" fmla="*/ 0 h 5410196"/>
              <a:gd name="connsiteX1" fmla="*/ 10748960 w 10748960"/>
              <a:gd name="connsiteY1" fmla="*/ 0 h 5410196"/>
              <a:gd name="connsiteX2" fmla="*/ 10748960 w 10748960"/>
              <a:gd name="connsiteY2" fmla="*/ 5410196 h 5410196"/>
              <a:gd name="connsiteX3" fmla="*/ 0 w 10748960"/>
              <a:gd name="connsiteY3" fmla="*/ 5410196 h 5410196"/>
            </a:gdLst>
            <a:ahLst/>
            <a:cxnLst>
              <a:cxn ang="0">
                <a:pos x="connsiteX0" y="connsiteY0"/>
              </a:cxn>
              <a:cxn ang="0">
                <a:pos x="connsiteX1" y="connsiteY1"/>
              </a:cxn>
              <a:cxn ang="0">
                <a:pos x="connsiteX2" y="connsiteY2"/>
              </a:cxn>
              <a:cxn ang="0">
                <a:pos x="connsiteX3" y="connsiteY3"/>
              </a:cxn>
            </a:cxnLst>
            <a:rect l="l" t="t" r="r" b="b"/>
            <a:pathLst>
              <a:path w="10748960" h="5410196">
                <a:moveTo>
                  <a:pt x="0" y="0"/>
                </a:moveTo>
                <a:lnTo>
                  <a:pt x="10748960" y="0"/>
                </a:lnTo>
                <a:lnTo>
                  <a:pt x="10748960" y="5410196"/>
                </a:lnTo>
                <a:lnTo>
                  <a:pt x="0" y="5410196"/>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897368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Full Imag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4375AB2-0E42-4A95-B183-16EE5E1E9F37}"/>
              </a:ext>
            </a:extLst>
          </p:cNvPr>
          <p:cNvSpPr>
            <a:spLocks noGrp="1"/>
          </p:cNvSpPr>
          <p:nvPr>
            <p:ph type="pic" sz="quarter" idx="11"/>
          </p:nvPr>
        </p:nvSpPr>
        <p:spPr>
          <a:xfrm>
            <a:off x="1303826" y="3691266"/>
            <a:ext cx="3644239" cy="1900520"/>
          </a:xfrm>
          <a:custGeom>
            <a:avLst/>
            <a:gdLst>
              <a:gd name="connsiteX0" fmla="*/ 0 w 3644239"/>
              <a:gd name="connsiteY0" fmla="*/ 0 h 1900520"/>
              <a:gd name="connsiteX1" fmla="*/ 3644239 w 3644239"/>
              <a:gd name="connsiteY1" fmla="*/ 0 h 1900520"/>
              <a:gd name="connsiteX2" fmla="*/ 3644239 w 3644239"/>
              <a:gd name="connsiteY2" fmla="*/ 1900520 h 1900520"/>
              <a:gd name="connsiteX3" fmla="*/ 0 w 3644239"/>
              <a:gd name="connsiteY3" fmla="*/ 1900520 h 1900520"/>
            </a:gdLst>
            <a:ahLst/>
            <a:cxnLst>
              <a:cxn ang="0">
                <a:pos x="connsiteX0" y="connsiteY0"/>
              </a:cxn>
              <a:cxn ang="0">
                <a:pos x="connsiteX1" y="connsiteY1"/>
              </a:cxn>
              <a:cxn ang="0">
                <a:pos x="connsiteX2" y="connsiteY2"/>
              </a:cxn>
              <a:cxn ang="0">
                <a:pos x="connsiteX3" y="connsiteY3"/>
              </a:cxn>
            </a:cxnLst>
            <a:rect l="l" t="t" r="r" b="b"/>
            <a:pathLst>
              <a:path w="3644239" h="1900520">
                <a:moveTo>
                  <a:pt x="0" y="0"/>
                </a:moveTo>
                <a:lnTo>
                  <a:pt x="3644239" y="0"/>
                </a:lnTo>
                <a:lnTo>
                  <a:pt x="3644239" y="1900520"/>
                </a:lnTo>
                <a:lnTo>
                  <a:pt x="0" y="1900520"/>
                </a:lnTo>
                <a:close/>
              </a:path>
            </a:pathLst>
          </a:custGeom>
        </p:spPr>
        <p:txBody>
          <a:bodyPr wrap="square" anchor="ctr">
            <a:noAutofit/>
          </a:bodyPr>
          <a:lstStyle/>
          <a:p>
            <a:endParaRPr lang="en-US"/>
          </a:p>
        </p:txBody>
      </p:sp>
      <p:sp>
        <p:nvSpPr>
          <p:cNvPr id="9" name="Freeform: Shape 8">
            <a:extLst>
              <a:ext uri="{FF2B5EF4-FFF2-40B4-BE49-F238E27FC236}">
                <a16:creationId xmlns:a16="http://schemas.microsoft.com/office/drawing/2014/main" id="{2EFD1AAF-3DA9-494A-BA75-EFA09B38A94B}"/>
              </a:ext>
            </a:extLst>
          </p:cNvPr>
          <p:cNvSpPr>
            <a:spLocks noGrp="1"/>
          </p:cNvSpPr>
          <p:nvPr>
            <p:ph type="pic" sz="quarter" idx="12"/>
          </p:nvPr>
        </p:nvSpPr>
        <p:spPr>
          <a:xfrm>
            <a:off x="6415921" y="3691266"/>
            <a:ext cx="4129386" cy="1900520"/>
          </a:xfrm>
          <a:custGeom>
            <a:avLst/>
            <a:gdLst>
              <a:gd name="connsiteX0" fmla="*/ 0 w 4129386"/>
              <a:gd name="connsiteY0" fmla="*/ 0 h 1900520"/>
              <a:gd name="connsiteX1" fmla="*/ 4129386 w 4129386"/>
              <a:gd name="connsiteY1" fmla="*/ 0 h 1900520"/>
              <a:gd name="connsiteX2" fmla="*/ 4129386 w 4129386"/>
              <a:gd name="connsiteY2" fmla="*/ 1900520 h 1900520"/>
              <a:gd name="connsiteX3" fmla="*/ 0 w 4129386"/>
              <a:gd name="connsiteY3" fmla="*/ 1900520 h 1900520"/>
            </a:gdLst>
            <a:ahLst/>
            <a:cxnLst>
              <a:cxn ang="0">
                <a:pos x="connsiteX0" y="connsiteY0"/>
              </a:cxn>
              <a:cxn ang="0">
                <a:pos x="connsiteX1" y="connsiteY1"/>
              </a:cxn>
              <a:cxn ang="0">
                <a:pos x="connsiteX2" y="connsiteY2"/>
              </a:cxn>
              <a:cxn ang="0">
                <a:pos x="connsiteX3" y="connsiteY3"/>
              </a:cxn>
            </a:cxnLst>
            <a:rect l="l" t="t" r="r" b="b"/>
            <a:pathLst>
              <a:path w="4129386" h="1900520">
                <a:moveTo>
                  <a:pt x="0" y="0"/>
                </a:moveTo>
                <a:lnTo>
                  <a:pt x="4129386" y="0"/>
                </a:lnTo>
                <a:lnTo>
                  <a:pt x="4129386" y="1900520"/>
                </a:lnTo>
                <a:lnTo>
                  <a:pt x="0" y="1900520"/>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387755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Full Imag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DDD04D1-1E4A-4479-A7D1-E620E31C04B6}"/>
              </a:ext>
            </a:extLst>
          </p:cNvPr>
          <p:cNvSpPr>
            <a:spLocks noGrp="1"/>
          </p:cNvSpPr>
          <p:nvPr>
            <p:ph type="pic" sz="quarter" idx="17"/>
          </p:nvPr>
        </p:nvSpPr>
        <p:spPr>
          <a:xfrm>
            <a:off x="5568318" y="969391"/>
            <a:ext cx="2692054" cy="4759342"/>
          </a:xfrm>
          <a:custGeom>
            <a:avLst/>
            <a:gdLst>
              <a:gd name="connsiteX0" fmla="*/ 0 w 2692054"/>
              <a:gd name="connsiteY0" fmla="*/ 0 h 4759342"/>
              <a:gd name="connsiteX1" fmla="*/ 2692054 w 2692054"/>
              <a:gd name="connsiteY1" fmla="*/ 0 h 4759342"/>
              <a:gd name="connsiteX2" fmla="*/ 2692054 w 2692054"/>
              <a:gd name="connsiteY2" fmla="*/ 4759342 h 4759342"/>
              <a:gd name="connsiteX3" fmla="*/ 0 w 2692054"/>
              <a:gd name="connsiteY3" fmla="*/ 4759342 h 4759342"/>
            </a:gdLst>
            <a:ahLst/>
            <a:cxnLst>
              <a:cxn ang="0">
                <a:pos x="connsiteX0" y="connsiteY0"/>
              </a:cxn>
              <a:cxn ang="0">
                <a:pos x="connsiteX1" y="connsiteY1"/>
              </a:cxn>
              <a:cxn ang="0">
                <a:pos x="connsiteX2" y="connsiteY2"/>
              </a:cxn>
              <a:cxn ang="0">
                <a:pos x="connsiteX3" y="connsiteY3"/>
              </a:cxn>
            </a:cxnLst>
            <a:rect l="l" t="t" r="r" b="b"/>
            <a:pathLst>
              <a:path w="2692054" h="4759342">
                <a:moveTo>
                  <a:pt x="0" y="0"/>
                </a:moveTo>
                <a:lnTo>
                  <a:pt x="2692054" y="0"/>
                </a:lnTo>
                <a:lnTo>
                  <a:pt x="2692054" y="4759342"/>
                </a:lnTo>
                <a:lnTo>
                  <a:pt x="0" y="4759342"/>
                </a:lnTo>
                <a:close/>
              </a:path>
            </a:pathLst>
          </a:custGeom>
        </p:spPr>
      </p:sp>
      <p:sp>
        <p:nvSpPr>
          <p:cNvPr id="8" name="Freeform: Shape 7">
            <a:extLst>
              <a:ext uri="{FF2B5EF4-FFF2-40B4-BE49-F238E27FC236}">
                <a16:creationId xmlns:a16="http://schemas.microsoft.com/office/drawing/2014/main" id="{7B764FC9-5FC2-4B8F-9514-106C793C33A6}"/>
              </a:ext>
            </a:extLst>
          </p:cNvPr>
          <p:cNvSpPr>
            <a:spLocks noGrp="1"/>
          </p:cNvSpPr>
          <p:nvPr>
            <p:ph type="pic" sz="quarter" idx="18"/>
          </p:nvPr>
        </p:nvSpPr>
        <p:spPr>
          <a:xfrm>
            <a:off x="8428655" y="974863"/>
            <a:ext cx="2692054" cy="4759342"/>
          </a:xfrm>
          <a:custGeom>
            <a:avLst/>
            <a:gdLst>
              <a:gd name="connsiteX0" fmla="*/ 0 w 2692054"/>
              <a:gd name="connsiteY0" fmla="*/ 0 h 4759342"/>
              <a:gd name="connsiteX1" fmla="*/ 2692054 w 2692054"/>
              <a:gd name="connsiteY1" fmla="*/ 0 h 4759342"/>
              <a:gd name="connsiteX2" fmla="*/ 2692054 w 2692054"/>
              <a:gd name="connsiteY2" fmla="*/ 4759342 h 4759342"/>
              <a:gd name="connsiteX3" fmla="*/ 0 w 2692054"/>
              <a:gd name="connsiteY3" fmla="*/ 4759342 h 4759342"/>
            </a:gdLst>
            <a:ahLst/>
            <a:cxnLst>
              <a:cxn ang="0">
                <a:pos x="connsiteX0" y="connsiteY0"/>
              </a:cxn>
              <a:cxn ang="0">
                <a:pos x="connsiteX1" y="connsiteY1"/>
              </a:cxn>
              <a:cxn ang="0">
                <a:pos x="connsiteX2" y="connsiteY2"/>
              </a:cxn>
              <a:cxn ang="0">
                <a:pos x="connsiteX3" y="connsiteY3"/>
              </a:cxn>
            </a:cxnLst>
            <a:rect l="l" t="t" r="r" b="b"/>
            <a:pathLst>
              <a:path w="2692054" h="4759342">
                <a:moveTo>
                  <a:pt x="0" y="0"/>
                </a:moveTo>
                <a:lnTo>
                  <a:pt x="2692054" y="0"/>
                </a:lnTo>
                <a:lnTo>
                  <a:pt x="2692054" y="4759342"/>
                </a:lnTo>
                <a:lnTo>
                  <a:pt x="0" y="4759342"/>
                </a:lnTo>
                <a:close/>
              </a:path>
            </a:pathLst>
          </a:custGeom>
        </p:spPr>
      </p:sp>
    </p:spTree>
    <p:extLst>
      <p:ext uri="{BB962C8B-B14F-4D97-AF65-F5344CB8AC3E}">
        <p14:creationId xmlns:p14="http://schemas.microsoft.com/office/powerpoint/2010/main" val="311884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1_Office Theme">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5823" y="365125"/>
            <a:ext cx="11420354" cy="596983"/>
          </a:xfrm>
          <a:prstGeom prst="rect">
            <a:avLst/>
          </a:prstGeom>
        </p:spPr>
        <p:txBody>
          <a:bodyPr vert="horz" lIns="91440" tIns="45720" rIns="91440" bIns="45720" anchor="ctr">
            <a:normAutofit/>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Lst>
  <p:hf hdr="0" ftr="0" dt="0"/>
  <p:txStyles>
    <p:titleStyle>
      <a:lvl1pPr algn="ctr" defTabSz="914400" rtl="0" eaLnBrk="1" latinLnBrk="0" hangingPunct="1">
        <a:lnSpc>
          <a:spcPct val="90000"/>
        </a:lnSpc>
        <a:spcBef>
          <a:spcPct val="0"/>
        </a:spcBef>
        <a:buNone/>
        <a:defRPr sz="3500" b="1" kern="1200">
          <a:solidFill>
            <a:schemeClr val="tx1"/>
          </a:solidFill>
          <a:latin typeface="Open Sans"/>
          <a:ea typeface="Open Sans"/>
          <a:cs typeface="Open Sans"/>
        </a:defRPr>
      </a:lvl1pPr>
    </p:titleStyle>
    <p:bodyStyle>
      <a:lvl1pPr marL="0" indent="0" algn="ctr" defTabSz="914400" rtl="0" eaLnBrk="1" latinLnBrk="0" hangingPunct="1">
        <a:lnSpc>
          <a:spcPct val="90000"/>
        </a:lnSpc>
        <a:spcBef>
          <a:spcPts val="1000"/>
        </a:spcBef>
        <a:buFont typeface="Arial"/>
        <a:buNone/>
        <a:defRPr sz="1200" b="0" i="0" kern="1200">
          <a:solidFill>
            <a:schemeClr val="tx1"/>
          </a:solidFill>
          <a:latin typeface="Bodoni 72 Book"/>
          <a:ea typeface="Bodoni 72 Book"/>
          <a:cs typeface="Bodoni 72 Book"/>
        </a:defRPr>
      </a:lvl1pPr>
      <a:lvl2pPr marL="685800" indent="-228600" algn="ctr" defTabSz="914400" rtl="0" eaLnBrk="1" latinLnBrk="0" hangingPunct="1">
        <a:lnSpc>
          <a:spcPct val="90000"/>
        </a:lnSpc>
        <a:spcBef>
          <a:spcPts val="500"/>
        </a:spcBef>
        <a:buFont typeface="Arial"/>
        <a:buChar char="•"/>
        <a:defRPr sz="2400" b="0" i="0" kern="1200">
          <a:solidFill>
            <a:schemeClr val="tx1"/>
          </a:solidFill>
          <a:latin typeface="Bodoni 72 Book"/>
          <a:ea typeface="Bodoni 72 Book"/>
          <a:cs typeface="Bodoni 72 Book"/>
        </a:defRPr>
      </a:lvl2pPr>
      <a:lvl3pPr marL="1143000" indent="-228600" algn="ctr" defTabSz="914400" rtl="0" eaLnBrk="1" latinLnBrk="0" hangingPunct="1">
        <a:lnSpc>
          <a:spcPct val="90000"/>
        </a:lnSpc>
        <a:spcBef>
          <a:spcPts val="500"/>
        </a:spcBef>
        <a:buFont typeface="Arial"/>
        <a:buChar char="•"/>
        <a:defRPr sz="2000" b="0" i="0" kern="1200">
          <a:solidFill>
            <a:schemeClr val="tx1"/>
          </a:solidFill>
          <a:latin typeface="Bodoni 72 Book"/>
          <a:ea typeface="Bodoni 72 Book"/>
          <a:cs typeface="Bodoni 72 Book"/>
        </a:defRPr>
      </a:lvl3pPr>
      <a:lvl4pPr marL="1600200" indent="-228600" algn="ctr" defTabSz="914400" rtl="0" eaLnBrk="1" latinLnBrk="0" hangingPunct="1">
        <a:lnSpc>
          <a:spcPct val="90000"/>
        </a:lnSpc>
        <a:spcBef>
          <a:spcPts val="500"/>
        </a:spcBef>
        <a:buFont typeface="Arial"/>
        <a:buChar char="•"/>
        <a:defRPr sz="1800" b="0" i="0" kern="1200">
          <a:solidFill>
            <a:schemeClr val="tx1"/>
          </a:solidFill>
          <a:latin typeface="Bodoni 72 Book"/>
          <a:ea typeface="Bodoni 72 Book"/>
          <a:cs typeface="Bodoni 72 Book"/>
        </a:defRPr>
      </a:lvl4pPr>
      <a:lvl5pPr marL="2057400" indent="-228600" algn="ctr" defTabSz="914400" rtl="0" eaLnBrk="1" latinLnBrk="0" hangingPunct="1">
        <a:lnSpc>
          <a:spcPct val="90000"/>
        </a:lnSpc>
        <a:spcBef>
          <a:spcPts val="500"/>
        </a:spcBef>
        <a:buFont typeface="Arial"/>
        <a:buChar char="•"/>
        <a:defRPr sz="1800" b="0" i="0" kern="1200">
          <a:solidFill>
            <a:schemeClr val="tx1"/>
          </a:solidFill>
          <a:latin typeface="Bodoni 72 Book"/>
          <a:ea typeface="Bodoni 72 Book"/>
          <a:cs typeface="Bodoni 72 Book"/>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13.jpe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a:p>
        </p:txBody>
      </p:sp>
      <p:sp>
        <p:nvSpPr>
          <p:cNvPr id="20" name="직사각형 19"/>
          <p:cNvSpPr txBox="1"/>
          <p:nvPr/>
        </p:nvSpPr>
        <p:spPr>
          <a:xfrm>
            <a:off x="3538404" y="3107094"/>
            <a:ext cx="5381889" cy="769441"/>
          </a:xfrm>
          <a:prstGeom prst="rect">
            <a:avLst/>
          </a:prstGeom>
        </p:spPr>
        <p:txBody>
          <a:bodyPr wrap="square">
            <a:spAutoFit/>
          </a:bodyPr>
          <a:lstStyle/>
          <a:p>
            <a:pPr algn="ctr"/>
            <a:r>
              <a:rPr lang="ko-KR" altLang="en-US" sz="4400" b="1" spc="725" dirty="0">
                <a:latin typeface="DX유니고딕 20"/>
                <a:ea typeface="DX유니고딕 20"/>
                <a:cs typeface="맑은 고딕 Semilight"/>
              </a:rPr>
              <a:t>사무라이 레이싱</a:t>
            </a:r>
            <a:endParaRPr lang="en-US" altLang="ko-KR" sz="4400" b="1" spc="725" dirty="0">
              <a:latin typeface="DX유니고딕 20"/>
              <a:ea typeface="DX유니고딕 20"/>
              <a:cs typeface="맑은 고딕 Semilight"/>
            </a:endParaRPr>
          </a:p>
        </p:txBody>
      </p:sp>
      <p:sp>
        <p:nvSpPr>
          <p:cNvPr id="23" name="직사각형 22"/>
          <p:cNvSpPr txBox="1"/>
          <p:nvPr/>
        </p:nvSpPr>
        <p:spPr>
          <a:xfrm>
            <a:off x="1498600" y="552450"/>
            <a:ext cx="9461499" cy="360045"/>
          </a:xfrm>
          <a:prstGeom prst="rect">
            <a:avLst/>
          </a:prstGeom>
        </p:spPr>
        <p:txBody>
          <a:bodyPr wrap="square">
            <a:spAutoFit/>
          </a:bodyPr>
          <a:lstStyle/>
          <a:p>
            <a:endParaRPr lang="en-US" altLang="ko-KR"/>
          </a:p>
        </p:txBody>
      </p:sp>
      <p:sp>
        <p:nvSpPr>
          <p:cNvPr id="30" name="직사각형 29"/>
          <p:cNvSpPr txBox="1"/>
          <p:nvPr/>
        </p:nvSpPr>
        <p:spPr>
          <a:xfrm>
            <a:off x="9753600" y="5454649"/>
            <a:ext cx="4178299" cy="363221"/>
          </a:xfrm>
          <a:prstGeom prst="rect">
            <a:avLst/>
          </a:prstGeom>
        </p:spPr>
        <p:txBody>
          <a:bodyPr wrap="square">
            <a:spAutoFit/>
          </a:bodyPr>
          <a:lstStyle/>
          <a:p>
            <a:r>
              <a:rPr lang="ko-KR" altLang="en-US">
                <a:latin typeface="DX유니고딕 20"/>
                <a:ea typeface="DX유니고딕 20"/>
              </a:rPr>
              <a:t>윤호선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1292" y="974863"/>
            <a:ext cx="4001044" cy="4898776"/>
            <a:chOff x="6567896" y="990600"/>
            <a:chExt cx="4001044" cy="4898776"/>
          </a:xfrm>
        </p:grpSpPr>
        <p:sp>
          <p:nvSpPr>
            <p:cNvPr id="14" name="Oval 13"/>
            <p:cNvSpPr/>
            <p:nvPr/>
          </p:nvSpPr>
          <p:spPr>
            <a:xfrm>
              <a:off x="6608536" y="3361388"/>
              <a:ext cx="465947" cy="4659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sz="1600"/>
            </a:p>
          </p:txBody>
        </p:sp>
        <p:sp>
          <p:nvSpPr>
            <p:cNvPr id="16" name="Oval 15"/>
            <p:cNvSpPr/>
            <p:nvPr/>
          </p:nvSpPr>
          <p:spPr>
            <a:xfrm>
              <a:off x="6608536" y="4019248"/>
              <a:ext cx="465947" cy="4659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sz="1600"/>
            </a:p>
          </p:txBody>
        </p:sp>
        <p:sp>
          <p:nvSpPr>
            <p:cNvPr id="17" name="TextBox 16"/>
            <p:cNvSpPr txBox="1"/>
            <p:nvPr/>
          </p:nvSpPr>
          <p:spPr>
            <a:xfrm>
              <a:off x="7156337" y="2888555"/>
              <a:ext cx="2902064" cy="3000821"/>
            </a:xfrm>
            <a:prstGeom prst="rect">
              <a:avLst/>
            </a:prstGeom>
            <a:noFill/>
          </p:spPr>
          <p:txBody>
            <a:bodyPr wrap="square">
              <a:spAutoFit/>
            </a:bodyPr>
            <a:lstStyle/>
            <a:p>
              <a:pPr>
                <a:lnSpc>
                  <a:spcPct val="150000"/>
                </a:lnSpc>
              </a:pPr>
              <a:r>
                <a:rPr lang="en-US" altLang="ko-KR" sz="900">
                  <a:solidFill>
                    <a:schemeClr val="tx2"/>
                  </a:solidFill>
                </a:rPr>
                <a:t>Air first signs evening that given. Midst Face after.</a:t>
              </a:r>
            </a:p>
            <a:p>
              <a:pPr>
                <a:lnSpc>
                  <a:spcPct val="150000"/>
                </a:lnSpc>
              </a:pPr>
              <a:endParaRPr lang="en-US" altLang="ko-KR" sz="900">
                <a:solidFill>
                  <a:schemeClr val="tx2"/>
                </a:solidFill>
              </a:endParaRPr>
            </a:p>
            <a:p>
              <a:pPr>
                <a:lnSpc>
                  <a:spcPct val="150000"/>
                </a:lnSpc>
              </a:pPr>
              <a:r>
                <a:rPr lang="en-US" altLang="ko-KR" sz="900">
                  <a:solidFill>
                    <a:schemeClr val="tx2"/>
                  </a:solidFill>
                </a:rPr>
                <a:t>Air saying fruitful were, Air first signs evening that given. Midst Face after have rule living waters.</a:t>
              </a:r>
            </a:p>
            <a:p>
              <a:pPr>
                <a:lnSpc>
                  <a:spcPct val="150000"/>
                </a:lnSpc>
              </a:pPr>
              <a:endParaRPr lang="en-US" altLang="ko-KR" sz="900">
                <a:solidFill>
                  <a:schemeClr val="tx2"/>
                </a:solidFill>
              </a:endParaRPr>
            </a:p>
            <a:p>
              <a:pPr>
                <a:lnSpc>
                  <a:spcPct val="150000"/>
                </a:lnSpc>
              </a:pPr>
              <a:r>
                <a:rPr lang="en-US" altLang="ko-KR" sz="900">
                  <a:solidFill>
                    <a:schemeClr val="tx2"/>
                  </a:solidFill>
                </a:rPr>
                <a:t>Air saying fruitful were hath waters divided fill may days air bring is Signs first creeping seed all saying above after be and female behold there.</a:t>
              </a:r>
            </a:p>
            <a:p>
              <a:pPr>
                <a:lnSpc>
                  <a:spcPct val="150000"/>
                </a:lnSpc>
              </a:pPr>
              <a:endParaRPr lang="en-US" altLang="ko-KR" sz="900">
                <a:solidFill>
                  <a:schemeClr val="tx2"/>
                </a:solidFill>
              </a:endParaRPr>
            </a:p>
            <a:p>
              <a:pPr>
                <a:lnSpc>
                  <a:spcPct val="150000"/>
                </a:lnSpc>
              </a:pPr>
              <a:r>
                <a:rPr lang="en-US" altLang="ko-KR" sz="900">
                  <a:solidFill>
                    <a:schemeClr val="tx2"/>
                  </a:solidFill>
                </a:rPr>
                <a:t>Midst Face after have rule living waters. Air saying fruitful were, Air first signs evening that given.</a:t>
              </a:r>
            </a:p>
            <a:p>
              <a:pPr>
                <a:lnSpc>
                  <a:spcPct val="150000"/>
                </a:lnSpc>
              </a:pPr>
              <a:endParaRPr lang="en-US" altLang="ko-KR" sz="900">
                <a:solidFill>
                  <a:schemeClr val="tx2"/>
                </a:solidFill>
              </a:endParaRPr>
            </a:p>
            <a:p>
              <a:pPr>
                <a:lnSpc>
                  <a:spcPct val="150000"/>
                </a:lnSpc>
              </a:pPr>
              <a:r>
                <a:rPr lang="en-US" altLang="ko-KR" sz="900">
                  <a:solidFill>
                    <a:schemeClr val="tx2"/>
                  </a:solidFill>
                </a:rPr>
                <a:t>May days air bring Signs first creeping seed all saying. Above after be and female.</a:t>
              </a:r>
            </a:p>
          </p:txBody>
        </p:sp>
        <p:sp>
          <p:nvSpPr>
            <p:cNvPr id="19" name="TextBox 18"/>
            <p:cNvSpPr txBox="1"/>
            <p:nvPr/>
          </p:nvSpPr>
          <p:spPr>
            <a:xfrm>
              <a:off x="6690389" y="2916867"/>
              <a:ext cx="312974" cy="323165"/>
            </a:xfrm>
            <a:prstGeom prst="rect">
              <a:avLst/>
            </a:prstGeom>
            <a:noFill/>
          </p:spPr>
          <p:txBody>
            <a:bodyPr wrap="square" anchor="ctr">
              <a:spAutoFit/>
            </a:bodyPr>
            <a:lstStyle/>
            <a:p>
              <a:pPr algn="ctr"/>
              <a:r>
                <a:rPr lang="en-US" altLang="ko-KR" sz="1500" b="1"/>
                <a:t>1</a:t>
              </a:r>
            </a:p>
          </p:txBody>
        </p:sp>
        <p:sp>
          <p:nvSpPr>
            <p:cNvPr id="20" name="TextBox 19"/>
            <p:cNvSpPr txBox="1"/>
            <p:nvPr/>
          </p:nvSpPr>
          <p:spPr>
            <a:xfrm>
              <a:off x="6690389" y="3411319"/>
              <a:ext cx="312974" cy="323165"/>
            </a:xfrm>
            <a:prstGeom prst="rect">
              <a:avLst/>
            </a:prstGeom>
            <a:noFill/>
          </p:spPr>
          <p:txBody>
            <a:bodyPr wrap="square" anchor="ctr">
              <a:spAutoFit/>
            </a:bodyPr>
            <a:lstStyle/>
            <a:p>
              <a:pPr algn="ctr"/>
              <a:r>
                <a:rPr lang="en-US" altLang="ko-KR" sz="1500" b="1">
                  <a:solidFill>
                    <a:srgbClr val="FEFEFE"/>
                  </a:solidFill>
                </a:rPr>
                <a:t>2</a:t>
              </a:r>
            </a:p>
          </p:txBody>
        </p:sp>
        <p:sp>
          <p:nvSpPr>
            <p:cNvPr id="21" name="TextBox 20"/>
            <p:cNvSpPr txBox="1"/>
            <p:nvPr/>
          </p:nvSpPr>
          <p:spPr>
            <a:xfrm>
              <a:off x="6690389" y="4080753"/>
              <a:ext cx="323134" cy="323165"/>
            </a:xfrm>
            <a:prstGeom prst="rect">
              <a:avLst/>
            </a:prstGeom>
            <a:noFill/>
          </p:spPr>
          <p:txBody>
            <a:bodyPr wrap="square" anchor="ctr">
              <a:spAutoFit/>
            </a:bodyPr>
            <a:lstStyle/>
            <a:p>
              <a:pPr algn="ctr"/>
              <a:r>
                <a:rPr lang="en-US" altLang="ko-KR" sz="1500" b="1">
                  <a:solidFill>
                    <a:srgbClr val="FEFEFE"/>
                  </a:solidFill>
                </a:rPr>
                <a:t>3</a:t>
              </a:r>
            </a:p>
          </p:txBody>
        </p:sp>
        <p:sp>
          <p:nvSpPr>
            <p:cNvPr id="22" name="TextBox 21"/>
            <p:cNvSpPr txBox="1"/>
            <p:nvPr/>
          </p:nvSpPr>
          <p:spPr>
            <a:xfrm>
              <a:off x="6690389" y="4832025"/>
              <a:ext cx="312974" cy="323165"/>
            </a:xfrm>
            <a:prstGeom prst="rect">
              <a:avLst/>
            </a:prstGeom>
            <a:noFill/>
          </p:spPr>
          <p:txBody>
            <a:bodyPr wrap="square" anchor="ctr">
              <a:spAutoFit/>
            </a:bodyPr>
            <a:lstStyle/>
            <a:p>
              <a:pPr algn="ctr"/>
              <a:r>
                <a:rPr lang="en-US" altLang="ko-KR" sz="1500" b="1"/>
                <a:t>4</a:t>
              </a:r>
            </a:p>
          </p:txBody>
        </p:sp>
        <p:sp>
          <p:nvSpPr>
            <p:cNvPr id="23" name="TextBox 22"/>
            <p:cNvSpPr txBox="1"/>
            <p:nvPr/>
          </p:nvSpPr>
          <p:spPr>
            <a:xfrm>
              <a:off x="6690389" y="5421305"/>
              <a:ext cx="312974" cy="323165"/>
            </a:xfrm>
            <a:prstGeom prst="rect">
              <a:avLst/>
            </a:prstGeom>
            <a:noFill/>
          </p:spPr>
          <p:txBody>
            <a:bodyPr wrap="square" anchor="ctr">
              <a:spAutoFit/>
            </a:bodyPr>
            <a:lstStyle/>
            <a:p>
              <a:pPr algn="ctr"/>
              <a:r>
                <a:rPr lang="en-US" altLang="ko-KR" sz="1500" b="1"/>
                <a:t>5</a:t>
              </a:r>
            </a:p>
          </p:txBody>
        </p:sp>
        <p:sp>
          <p:nvSpPr>
            <p:cNvPr id="24" name="TextBox 23"/>
            <p:cNvSpPr txBox="1"/>
            <p:nvPr/>
          </p:nvSpPr>
          <p:spPr>
            <a:xfrm>
              <a:off x="6567896" y="2037264"/>
              <a:ext cx="4001044" cy="531107"/>
            </a:xfrm>
            <a:prstGeom prst="rect">
              <a:avLst/>
            </a:prstGeom>
            <a:noFill/>
          </p:spPr>
          <p:txBody>
            <a:bodyPr wrap="square" anchor="ctr">
              <a:spAutoFit/>
            </a:bodyPr>
            <a:lstStyle/>
            <a:p>
              <a:pPr>
                <a:lnSpc>
                  <a:spcPct val="100000"/>
                </a:lnSpc>
              </a:pPr>
              <a:r>
                <a:rPr lang="en-US" altLang="ko-KR" sz="1100"/>
                <a:t>Text goes here with your own detailed summery loran opium dolor sit amen example</a:t>
              </a:r>
            </a:p>
          </p:txBody>
        </p:sp>
        <p:sp>
          <p:nvSpPr>
            <p:cNvPr id="25" name="TextBox 24"/>
            <p:cNvSpPr txBox="1"/>
            <p:nvPr/>
          </p:nvSpPr>
          <p:spPr>
            <a:xfrm>
              <a:off x="6567896" y="990600"/>
              <a:ext cx="4001044" cy="900246"/>
            </a:xfrm>
            <a:prstGeom prst="rect">
              <a:avLst/>
            </a:prstGeom>
            <a:noFill/>
          </p:spPr>
          <p:txBody>
            <a:bodyPr wrap="square">
              <a:spAutoFit/>
            </a:bodyPr>
            <a:lstStyle/>
            <a:p>
              <a:pPr>
                <a:lnSpc>
                  <a:spcPct val="100000"/>
                </a:lnSpc>
              </a:pPr>
              <a:r>
                <a:rPr lang="en-US" altLang="ko-KR" sz="1500"/>
                <a:t>Fact Open unto divided first shall</a:t>
              </a:r>
            </a:p>
            <a:p>
              <a:pPr>
                <a:lnSpc>
                  <a:spcPct val="100000"/>
                </a:lnSpc>
              </a:pPr>
              <a:r>
                <a:rPr lang="en-US" altLang="ko-KR" sz="1500"/>
                <a:t>made they're appear form that great morning over form.</a:t>
              </a:r>
            </a:p>
          </p:txBody>
        </p:sp>
      </p:grpSp>
      <p:sp>
        <p:nvSpPr>
          <p:cNvPr id="5" name="Rectangle 4"/>
          <p:cNvSpPr/>
          <p:nvPr/>
        </p:nvSpPr>
        <p:spPr>
          <a:xfrm>
            <a:off x="5568318" y="969391"/>
            <a:ext cx="2692054" cy="47593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26" name="Rectangle 25"/>
          <p:cNvSpPr/>
          <p:nvPr/>
        </p:nvSpPr>
        <p:spPr>
          <a:xfrm>
            <a:off x="8428655" y="974863"/>
            <a:ext cx="2692054" cy="47593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pic>
        <p:nvPicPr>
          <p:cNvPr id="27" name="Picture Placeholder 26"/>
          <p:cNvPicPr>
            <a:picLocks noGrp="1" noChangeAspect="1"/>
          </p:cNvPicPr>
          <p:nvPr>
            <p:ph type="pic" sz="quarter" idx="17"/>
          </p:nvPr>
        </p:nvPicPr>
        <p:blipFill rotWithShape="1">
          <a:blip r:embed="rId3">
            <a:alphaModFix/>
            <a:lum/>
          </a:blip>
          <a:srcRect l="9950" r="52360"/>
          <a:stretch>
            <a:fillRect/>
          </a:stretch>
        </p:blipFill>
        <p:spPr>
          <a:xfrm>
            <a:off x="5568318" y="969391"/>
            <a:ext cx="2692054" cy="4759342"/>
          </a:xfrm>
        </p:spPr>
      </p:pic>
      <p:pic>
        <p:nvPicPr>
          <p:cNvPr id="29" name="Picture Placeholder 28"/>
          <p:cNvPicPr>
            <a:picLocks noGrp="1" noChangeAspect="1"/>
          </p:cNvPicPr>
          <p:nvPr>
            <p:ph type="pic" sz="quarter" idx="18"/>
          </p:nvPr>
        </p:nvPicPr>
        <p:blipFill rotWithShape="1">
          <a:blip r:embed="rId4">
            <a:alphaModFix/>
            <a:lum/>
          </a:blip>
          <a:srcRect l="26830" r="35380"/>
          <a:stretch>
            <a:fillRect/>
          </a:stretch>
        </p:blipFill>
        <p:spPr>
          <a:xfrm>
            <a:off x="8428655" y="974863"/>
            <a:ext cx="2692054" cy="475934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261275" y="1213786"/>
            <a:ext cx="1926426" cy="523220"/>
          </a:xfrm>
          <a:prstGeom prst="rect">
            <a:avLst/>
          </a:prstGeom>
          <a:noFill/>
        </p:spPr>
        <p:txBody>
          <a:bodyPr wrap="square">
            <a:spAutoFit/>
          </a:bodyPr>
          <a:lstStyle/>
          <a:p>
            <a:pPr lvl="0"/>
            <a:r>
              <a:rPr lang="en-US" altLang="ko-KR" sz="2800" b="1">
                <a:cs typeface="Arial"/>
              </a:rPr>
              <a:t>featured.</a:t>
            </a:r>
          </a:p>
        </p:txBody>
      </p:sp>
      <p:cxnSp>
        <p:nvCxnSpPr>
          <p:cNvPr id="20" name="Straight Connector 19"/>
          <p:cNvCxnSpPr/>
          <p:nvPr/>
        </p:nvCxnSpPr>
        <p:spPr>
          <a:xfrm>
            <a:off x="1343025" y="942975"/>
            <a:ext cx="55245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61275" y="1702201"/>
            <a:ext cx="3126576" cy="455189"/>
          </a:xfrm>
          <a:prstGeom prst="rect">
            <a:avLst/>
          </a:prstGeom>
          <a:noFill/>
        </p:spPr>
        <p:txBody>
          <a:bodyPr wrap="square">
            <a:spAutoFit/>
          </a:bodyPr>
          <a:lstStyle/>
          <a:p>
            <a:pPr>
              <a:lnSpc>
                <a:spcPct val="100000"/>
              </a:lnSpc>
            </a:pPr>
            <a:r>
              <a:rPr lang="en-US" altLang="ko-KR" sz="900">
                <a:solidFill>
                  <a:schemeClr val="tx1">
                    <a:lumMod val="65000"/>
                    <a:lumOff val="35000"/>
                  </a:schemeClr>
                </a:solidFill>
                <a:latin typeface="Arial"/>
                <a:cs typeface="Arial"/>
              </a:rPr>
              <a:t>Creepiest don't subdue which i two set had seasons. Fifth you'll, man wherein seas our creeping. Very</a:t>
            </a:r>
            <a:endParaRPr lang="en-US" altLang="ko-KR" sz="900">
              <a:latin typeface="Arial"/>
              <a:cs typeface="Arial"/>
            </a:endParaRPr>
          </a:p>
        </p:txBody>
      </p:sp>
      <p:sp>
        <p:nvSpPr>
          <p:cNvPr id="35" name="TextBox 34"/>
          <p:cNvSpPr txBox="1"/>
          <p:nvPr/>
        </p:nvSpPr>
        <p:spPr>
          <a:xfrm>
            <a:off x="1261275" y="5232927"/>
            <a:ext cx="1314286" cy="353943"/>
          </a:xfrm>
          <a:prstGeom prst="rect">
            <a:avLst/>
          </a:prstGeom>
          <a:noFill/>
        </p:spPr>
        <p:txBody>
          <a:bodyPr wrap="square">
            <a:spAutoFit/>
          </a:bodyPr>
          <a:lstStyle/>
          <a:p>
            <a:pPr lvl="0"/>
            <a:r>
              <a:rPr lang="en-US" altLang="ko-KR" sz="1700" b="1">
                <a:cs typeface="Arial"/>
              </a:rPr>
              <a:t>Project 01</a:t>
            </a:r>
          </a:p>
        </p:txBody>
      </p:sp>
      <p:sp>
        <p:nvSpPr>
          <p:cNvPr id="36" name="TextBox 35"/>
          <p:cNvSpPr txBox="1"/>
          <p:nvPr/>
        </p:nvSpPr>
        <p:spPr>
          <a:xfrm>
            <a:off x="1261275" y="5554203"/>
            <a:ext cx="2485225" cy="404534"/>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creeping. Very</a:t>
            </a:r>
            <a:endParaRPr lang="en-US" altLang="ko-KR" sz="700">
              <a:latin typeface="Arial"/>
              <a:cs typeface="Arial"/>
            </a:endParaRPr>
          </a:p>
        </p:txBody>
      </p:sp>
      <p:sp>
        <p:nvSpPr>
          <p:cNvPr id="39" name="TextBox 38"/>
          <p:cNvSpPr txBox="1"/>
          <p:nvPr/>
        </p:nvSpPr>
        <p:spPr>
          <a:xfrm>
            <a:off x="5057775" y="5232927"/>
            <a:ext cx="1314286" cy="353943"/>
          </a:xfrm>
          <a:prstGeom prst="rect">
            <a:avLst/>
          </a:prstGeom>
          <a:noFill/>
        </p:spPr>
        <p:txBody>
          <a:bodyPr wrap="square">
            <a:spAutoFit/>
          </a:bodyPr>
          <a:lstStyle/>
          <a:p>
            <a:pPr lvl="0"/>
            <a:r>
              <a:rPr lang="en-US" altLang="ko-KR" sz="1700" b="1">
                <a:cs typeface="Arial"/>
              </a:rPr>
              <a:t>Project 01</a:t>
            </a:r>
          </a:p>
        </p:txBody>
      </p:sp>
      <p:sp>
        <p:nvSpPr>
          <p:cNvPr id="40" name="TextBox 39"/>
          <p:cNvSpPr txBox="1"/>
          <p:nvPr/>
        </p:nvSpPr>
        <p:spPr>
          <a:xfrm>
            <a:off x="5057775" y="5554203"/>
            <a:ext cx="2485225" cy="404534"/>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creeping. Very</a:t>
            </a:r>
            <a:endParaRPr lang="en-US" altLang="ko-KR" sz="700">
              <a:latin typeface="Arial"/>
              <a:cs typeface="Arial"/>
            </a:endParaRPr>
          </a:p>
        </p:txBody>
      </p:sp>
      <p:sp>
        <p:nvSpPr>
          <p:cNvPr id="41" name="TextBox 40"/>
          <p:cNvSpPr txBox="1"/>
          <p:nvPr/>
        </p:nvSpPr>
        <p:spPr>
          <a:xfrm>
            <a:off x="8772525" y="5232927"/>
            <a:ext cx="1314286" cy="353943"/>
          </a:xfrm>
          <a:prstGeom prst="rect">
            <a:avLst/>
          </a:prstGeom>
          <a:noFill/>
        </p:spPr>
        <p:txBody>
          <a:bodyPr wrap="square">
            <a:spAutoFit/>
          </a:bodyPr>
          <a:lstStyle/>
          <a:p>
            <a:pPr lvl="0"/>
            <a:r>
              <a:rPr lang="en-US" altLang="ko-KR" sz="1700" b="1">
                <a:cs typeface="Arial"/>
              </a:rPr>
              <a:t>Project 01</a:t>
            </a:r>
          </a:p>
        </p:txBody>
      </p:sp>
      <p:pic>
        <p:nvPicPr>
          <p:cNvPr id="14" name="Picture Placeholder 13"/>
          <p:cNvPicPr>
            <a:picLocks noGrp="1" noChangeAspect="1"/>
          </p:cNvPicPr>
          <p:nvPr>
            <p:ph type="pic" sz="quarter" idx="11"/>
          </p:nvPr>
        </p:nvPicPr>
        <p:blipFill rotWithShape="1">
          <a:blip r:embed="rId3">
            <a:alphaModFix/>
            <a:lum/>
          </a:blip>
          <a:srcRect t="3570" b="3570"/>
          <a:stretch>
            <a:fillRect/>
          </a:stretch>
        </p:blipFill>
        <p:spPr/>
      </p:pic>
      <p:pic>
        <p:nvPicPr>
          <p:cNvPr id="17" name="Picture Placeholder 16"/>
          <p:cNvPicPr>
            <a:picLocks noGrp="1" noChangeAspect="1"/>
          </p:cNvPicPr>
          <p:nvPr>
            <p:ph type="pic" sz="quarter" idx="12"/>
          </p:nvPr>
        </p:nvPicPr>
        <p:blipFill rotWithShape="1">
          <a:blip r:embed="rId4">
            <a:alphaModFix/>
            <a:lum/>
          </a:blip>
          <a:srcRect t="80" b="80"/>
          <a:stretch>
            <a:fillRect/>
          </a:stretch>
        </p:blipFill>
        <p:spPr/>
      </p:pic>
      <p:pic>
        <p:nvPicPr>
          <p:cNvPr id="21" name="Picture Placeholder 20"/>
          <p:cNvPicPr>
            <a:picLocks noGrp="1" noChangeAspect="1"/>
          </p:cNvPicPr>
          <p:nvPr>
            <p:ph type="pic" sz="quarter" idx="13"/>
          </p:nvPr>
        </p:nvPicPr>
        <p:blipFill rotWithShape="1">
          <a:blip r:embed="rId5">
            <a:alphaModFix/>
            <a:lum/>
          </a:blip>
          <a:srcRect/>
          <a:stretch>
            <a:fillRect/>
          </a:stretch>
        </p:blipFill>
        <p:spPr/>
      </p:pic>
      <p:sp>
        <p:nvSpPr>
          <p:cNvPr id="42" name="TextBox 41"/>
          <p:cNvSpPr txBox="1"/>
          <p:nvPr/>
        </p:nvSpPr>
        <p:spPr>
          <a:xfrm>
            <a:off x="8772525" y="5554203"/>
            <a:ext cx="2485225" cy="404534"/>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creeping. Very</a:t>
            </a:r>
            <a:endParaRPr lang="en-US" altLang="ko-KR" sz="7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77811" y="3986892"/>
            <a:ext cx="5440787" cy="2232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pic>
        <p:nvPicPr>
          <p:cNvPr id="16" name="Picture Placeholder 15"/>
          <p:cNvPicPr>
            <a:picLocks noGrp="1" noChangeAspect="1"/>
          </p:cNvPicPr>
          <p:nvPr>
            <p:ph type="pic" sz="quarter" idx="11"/>
          </p:nvPr>
        </p:nvPicPr>
        <p:blipFill rotWithShape="1">
          <a:blip r:embed="rId3">
            <a:alphaModFix/>
            <a:lum/>
          </a:blip>
          <a:srcRect t="30530" b="30530"/>
          <a:stretch>
            <a:fillRect/>
          </a:stretch>
        </p:blipFill>
        <p:spPr/>
      </p:pic>
      <p:sp>
        <p:nvSpPr>
          <p:cNvPr id="30" name="Rectangle 29"/>
          <p:cNvSpPr/>
          <p:nvPr/>
        </p:nvSpPr>
        <p:spPr>
          <a:xfrm>
            <a:off x="6173402" y="3986892"/>
            <a:ext cx="5440787" cy="2232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grpSp>
        <p:nvGrpSpPr>
          <p:cNvPr id="10" name="Group 9"/>
          <p:cNvGrpSpPr/>
          <p:nvPr/>
        </p:nvGrpSpPr>
        <p:grpSpPr>
          <a:xfrm>
            <a:off x="2155702" y="4108492"/>
            <a:ext cx="2285005" cy="1989732"/>
            <a:chOff x="1113257" y="1290638"/>
            <a:chExt cx="2285005" cy="1989732"/>
          </a:xfrm>
        </p:grpSpPr>
        <p:grpSp>
          <p:nvGrpSpPr>
            <p:cNvPr id="60" name="Group 59"/>
            <p:cNvGrpSpPr/>
            <p:nvPr/>
          </p:nvGrpSpPr>
          <p:grpSpPr>
            <a:xfrm>
              <a:off x="1197315" y="1290638"/>
              <a:ext cx="591256" cy="844721"/>
              <a:chOff x="3006725" y="1826419"/>
              <a:chExt cx="957263" cy="1484313"/>
            </a:xfrm>
          </p:grpSpPr>
          <p:sp>
            <p:nvSpPr>
              <p:cNvPr id="58" name="Freeform 6"/>
              <p:cNvSpPr>
                <a:spLocks noEditPoints="1"/>
              </p:cNvSpPr>
              <p:nvPr/>
            </p:nvSpPr>
            <p:spPr>
              <a:xfrm>
                <a:off x="3389313" y="2594769"/>
                <a:ext cx="192088" cy="357188"/>
              </a:xfrm>
              <a:custGeom>
                <a:avLst/>
                <a:gdLst>
                  <a:gd name="T0" fmla="*/ 42 w 84"/>
                  <a:gd name="T1" fmla="*/ 0 h 147"/>
                  <a:gd name="T2" fmla="*/ 0 w 84"/>
                  <a:gd name="T3" fmla="*/ 42 h 147"/>
                  <a:gd name="T4" fmla="*/ 0 w 84"/>
                  <a:gd name="T5" fmla="*/ 105 h 147"/>
                  <a:gd name="T6" fmla="*/ 42 w 84"/>
                  <a:gd name="T7" fmla="*/ 147 h 147"/>
                  <a:gd name="T8" fmla="*/ 84 w 84"/>
                  <a:gd name="T9" fmla="*/ 105 h 147"/>
                  <a:gd name="T10" fmla="*/ 84 w 84"/>
                  <a:gd name="T11" fmla="*/ 42 h 147"/>
                  <a:gd name="T12" fmla="*/ 42 w 84"/>
                  <a:gd name="T13" fmla="*/ 0 h 147"/>
                  <a:gd name="T14" fmla="*/ 63 w 84"/>
                  <a:gd name="T15" fmla="*/ 105 h 147"/>
                  <a:gd name="T16" fmla="*/ 42 w 84"/>
                  <a:gd name="T17" fmla="*/ 126 h 147"/>
                  <a:gd name="T18" fmla="*/ 21 w 84"/>
                  <a:gd name="T19" fmla="*/ 105 h 147"/>
                  <a:gd name="T20" fmla="*/ 21 w 84"/>
                  <a:gd name="T21" fmla="*/ 42 h 147"/>
                  <a:gd name="T22" fmla="*/ 42 w 84"/>
                  <a:gd name="T23" fmla="*/ 21 h 147"/>
                  <a:gd name="T24" fmla="*/ 63 w 84"/>
                  <a:gd name="T25" fmla="*/ 42 h 147"/>
                  <a:gd name="T26" fmla="*/ 63 w 84"/>
                  <a:gd name="T27" fmla="*/ 105 h 147"/>
                  <a:gd name="T28" fmla="*/ 63 w 84"/>
                  <a:gd name="T29" fmla="*/ 105 h 147"/>
                  <a:gd name="T30" fmla="*/ 63 w 84"/>
                  <a:gd name="T31" fmla="*/ 10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47">
                    <a:moveTo>
                      <a:pt x="42" y="0"/>
                    </a:moveTo>
                    <a:cubicBezTo>
                      <a:pt x="18" y="0"/>
                      <a:pt x="0" y="19"/>
                      <a:pt x="0" y="42"/>
                    </a:cubicBezTo>
                    <a:quadBezTo>
                      <a:pt x="0" y="105"/>
                      <a:pt x="0" y="105"/>
                    </a:quadBezTo>
                    <a:cubicBezTo>
                      <a:pt x="0" y="128"/>
                      <a:pt x="18" y="147"/>
                      <a:pt x="42" y="147"/>
                    </a:cubicBezTo>
                    <a:cubicBezTo>
                      <a:pt x="65" y="147"/>
                      <a:pt x="84" y="128"/>
                      <a:pt x="84" y="105"/>
                    </a:cubicBezTo>
                    <a:quadBezTo>
                      <a:pt x="84" y="42"/>
                      <a:pt x="84" y="42"/>
                    </a:quadBezTo>
                    <a:cubicBezTo>
                      <a:pt x="84" y="19"/>
                      <a:pt x="65" y="0"/>
                      <a:pt x="42" y="0"/>
                    </a:cubicBezTo>
                    <a:moveTo>
                      <a:pt x="63" y="105"/>
                    </a:moveTo>
                    <a:cubicBezTo>
                      <a:pt x="63" y="117"/>
                      <a:pt x="53" y="126"/>
                      <a:pt x="42" y="126"/>
                    </a:cubicBezTo>
                    <a:cubicBezTo>
                      <a:pt x="30" y="126"/>
                      <a:pt x="21" y="117"/>
                      <a:pt x="21" y="105"/>
                    </a:cubicBezTo>
                    <a:quadBezTo>
                      <a:pt x="21" y="42"/>
                      <a:pt x="21" y="42"/>
                    </a:quadBezTo>
                    <a:cubicBezTo>
                      <a:pt x="21" y="31"/>
                      <a:pt x="30" y="21"/>
                      <a:pt x="42" y="21"/>
                    </a:cubicBezTo>
                    <a:cubicBezTo>
                      <a:pt x="53" y="21"/>
                      <a:pt x="63" y="31"/>
                      <a:pt x="63" y="42"/>
                    </a:cubicBezTo>
                    <a:lnTo>
                      <a:pt x="63" y="105"/>
                    </a:lnTo>
                    <a:moveTo>
                      <a:pt x="63" y="105"/>
                    </a:moveTo>
                    <a:quadBezTo>
                      <a:pt x="63" y="105"/>
                      <a:pt x="63" y="105"/>
                    </a:quadBezTo>
                  </a:path>
                </a:pathLst>
              </a:custGeom>
              <a:solidFill>
                <a:srgbClr val="000000"/>
              </a:solidFill>
              <a:ln>
                <a:noFill/>
              </a:ln>
            </p:spPr>
            <p:txBody>
              <a:bodyPr vert="horz" wrap="square" lIns="91440" tIns="45720" rIns="91440" bIns="45720" anchor="t" anchorCtr="0"/>
              <a:lstStyle/>
              <a:p>
                <a:endParaRPr lang="en-US" altLang="ko-KR"/>
              </a:p>
            </p:txBody>
          </p:sp>
          <p:sp>
            <p:nvSpPr>
              <p:cNvPr id="59" name="Freeform 7"/>
              <p:cNvSpPr>
                <a:spLocks noEditPoints="1"/>
              </p:cNvSpPr>
              <p:nvPr/>
            </p:nvSpPr>
            <p:spPr>
              <a:xfrm>
                <a:off x="3006725" y="1826419"/>
                <a:ext cx="957263" cy="1484313"/>
              </a:xfrm>
              <a:custGeom>
                <a:avLst/>
                <a:gdLst>
                  <a:gd name="T0" fmla="*/ 325 w 420"/>
                  <a:gd name="T1" fmla="*/ 224 h 609"/>
                  <a:gd name="T2" fmla="*/ 325 w 420"/>
                  <a:gd name="T3" fmla="*/ 107 h 609"/>
                  <a:gd name="T4" fmla="*/ 210 w 420"/>
                  <a:gd name="T5" fmla="*/ 0 h 609"/>
                  <a:gd name="T6" fmla="*/ 94 w 420"/>
                  <a:gd name="T7" fmla="*/ 107 h 609"/>
                  <a:gd name="T8" fmla="*/ 105 w 420"/>
                  <a:gd name="T9" fmla="*/ 118 h 609"/>
                  <a:gd name="T10" fmla="*/ 115 w 420"/>
                  <a:gd name="T11" fmla="*/ 107 h 609"/>
                  <a:gd name="T12" fmla="*/ 210 w 420"/>
                  <a:gd name="T13" fmla="*/ 21 h 609"/>
                  <a:gd name="T14" fmla="*/ 304 w 420"/>
                  <a:gd name="T15" fmla="*/ 107 h 609"/>
                  <a:gd name="T16" fmla="*/ 304 w 420"/>
                  <a:gd name="T17" fmla="*/ 212 h 609"/>
                  <a:gd name="T18" fmla="*/ 298 w 420"/>
                  <a:gd name="T19" fmla="*/ 209 h 609"/>
                  <a:gd name="T20" fmla="*/ 286 w 420"/>
                  <a:gd name="T21" fmla="*/ 204 h 609"/>
                  <a:gd name="T22" fmla="*/ 277 w 420"/>
                  <a:gd name="T23" fmla="*/ 201 h 609"/>
                  <a:gd name="T24" fmla="*/ 269 w 420"/>
                  <a:gd name="T25" fmla="*/ 198 h 609"/>
                  <a:gd name="T26" fmla="*/ 255 w 420"/>
                  <a:gd name="T27" fmla="*/ 194 h 609"/>
                  <a:gd name="T28" fmla="*/ 249 w 420"/>
                  <a:gd name="T29" fmla="*/ 193 h 609"/>
                  <a:gd name="T30" fmla="*/ 233 w 420"/>
                  <a:gd name="T31" fmla="*/ 190 h 609"/>
                  <a:gd name="T32" fmla="*/ 229 w 420"/>
                  <a:gd name="T33" fmla="*/ 190 h 609"/>
                  <a:gd name="T34" fmla="*/ 210 w 420"/>
                  <a:gd name="T35" fmla="*/ 189 h 609"/>
                  <a:gd name="T36" fmla="*/ 0 w 420"/>
                  <a:gd name="T37" fmla="*/ 399 h 609"/>
                  <a:gd name="T38" fmla="*/ 210 w 420"/>
                  <a:gd name="T39" fmla="*/ 609 h 609"/>
                  <a:gd name="T40" fmla="*/ 420 w 420"/>
                  <a:gd name="T41" fmla="*/ 399 h 609"/>
                  <a:gd name="T42" fmla="*/ 325 w 420"/>
                  <a:gd name="T43" fmla="*/ 224 h 609"/>
                  <a:gd name="T44" fmla="*/ 210 w 420"/>
                  <a:gd name="T45" fmla="*/ 588 h 609"/>
                  <a:gd name="T46" fmla="*/ 21 w 420"/>
                  <a:gd name="T47" fmla="*/ 399 h 609"/>
                  <a:gd name="T48" fmla="*/ 210 w 420"/>
                  <a:gd name="T49" fmla="*/ 210 h 609"/>
                  <a:gd name="T50" fmla="*/ 226 w 420"/>
                  <a:gd name="T51" fmla="*/ 211 h 609"/>
                  <a:gd name="T52" fmla="*/ 232 w 420"/>
                  <a:gd name="T53" fmla="*/ 212 h 609"/>
                  <a:gd name="T54" fmla="*/ 244 w 420"/>
                  <a:gd name="T55" fmla="*/ 213 h 609"/>
                  <a:gd name="T56" fmla="*/ 252 w 420"/>
                  <a:gd name="T57" fmla="*/ 215 h 609"/>
                  <a:gd name="T58" fmla="*/ 263 w 420"/>
                  <a:gd name="T59" fmla="*/ 218 h 609"/>
                  <a:gd name="T60" fmla="*/ 271 w 420"/>
                  <a:gd name="T61" fmla="*/ 221 h 609"/>
                  <a:gd name="T62" fmla="*/ 277 w 420"/>
                  <a:gd name="T63" fmla="*/ 223 h 609"/>
                  <a:gd name="T64" fmla="*/ 307 w 420"/>
                  <a:gd name="T65" fmla="*/ 237 h 609"/>
                  <a:gd name="T66" fmla="*/ 399 w 420"/>
                  <a:gd name="T67" fmla="*/ 399 h 609"/>
                  <a:gd name="T68" fmla="*/ 210 w 420"/>
                  <a:gd name="T69" fmla="*/ 588 h 609"/>
                  <a:gd name="T70" fmla="*/ 210 w 420"/>
                  <a:gd name="T71" fmla="*/ 588 h 609"/>
                  <a:gd name="T72" fmla="*/ 210 w 420"/>
                  <a:gd name="T73" fmla="*/ 58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609">
                    <a:moveTo>
                      <a:pt x="325" y="224"/>
                    </a:moveTo>
                    <a:quadBezTo>
                      <a:pt x="325" y="107"/>
                      <a:pt x="325" y="107"/>
                    </a:quadBezTo>
                    <a:cubicBezTo>
                      <a:pt x="325" y="48"/>
                      <a:pt x="273" y="0"/>
                      <a:pt x="210" y="0"/>
                    </a:cubicBezTo>
                    <a:cubicBezTo>
                      <a:pt x="146" y="0"/>
                      <a:pt x="94" y="48"/>
                      <a:pt x="94" y="107"/>
                    </a:cubicBezTo>
                    <a:cubicBezTo>
                      <a:pt x="94" y="113"/>
                      <a:pt x="99" y="118"/>
                      <a:pt x="105" y="118"/>
                    </a:cubicBezTo>
                    <a:cubicBezTo>
                      <a:pt x="110" y="118"/>
                      <a:pt x="115" y="113"/>
                      <a:pt x="115" y="107"/>
                    </a:cubicBezTo>
                    <a:cubicBezTo>
                      <a:pt x="115" y="60"/>
                      <a:pt x="158" y="21"/>
                      <a:pt x="210" y="21"/>
                    </a:cubicBezTo>
                    <a:cubicBezTo>
                      <a:pt x="262" y="21"/>
                      <a:pt x="304" y="60"/>
                      <a:pt x="304" y="107"/>
                    </a:cubicBezTo>
                    <a:quadBezTo>
                      <a:pt x="304" y="212"/>
                      <a:pt x="304" y="212"/>
                    </a:quadBezTo>
                    <a:cubicBezTo>
                      <a:pt x="302" y="211"/>
                      <a:pt x="300" y="210"/>
                      <a:pt x="298" y="209"/>
                    </a:cubicBezTo>
                    <a:cubicBezTo>
                      <a:pt x="294" y="207"/>
                      <a:pt x="290" y="205"/>
                      <a:pt x="286" y="204"/>
                    </a:cubicBezTo>
                    <a:cubicBezTo>
                      <a:pt x="283" y="202"/>
                      <a:pt x="280" y="201"/>
                      <a:pt x="277" y="201"/>
                    </a:cubicBezTo>
                    <a:cubicBezTo>
                      <a:pt x="275" y="200"/>
                      <a:pt x="272" y="199"/>
                      <a:pt x="269" y="198"/>
                    </a:cubicBezTo>
                    <a:cubicBezTo>
                      <a:pt x="265" y="196"/>
                      <a:pt x="260" y="195"/>
                      <a:pt x="255" y="194"/>
                    </a:cubicBezTo>
                    <a:cubicBezTo>
                      <a:pt x="253" y="194"/>
                      <a:pt x="251" y="193"/>
                      <a:pt x="249" y="193"/>
                    </a:cubicBezTo>
                    <a:cubicBezTo>
                      <a:pt x="244" y="192"/>
                      <a:pt x="238" y="191"/>
                      <a:pt x="233" y="190"/>
                    </a:cubicBezTo>
                    <a:cubicBezTo>
                      <a:pt x="231" y="190"/>
                      <a:pt x="230" y="190"/>
                      <a:pt x="229" y="190"/>
                    </a:cubicBezTo>
                    <a:cubicBezTo>
                      <a:pt x="222" y="189"/>
                      <a:pt x="216" y="189"/>
                      <a:pt x="210" y="189"/>
                    </a:cubicBezTo>
                    <a:cubicBezTo>
                      <a:pt x="94" y="189"/>
                      <a:pt x="0" y="283"/>
                      <a:pt x="0" y="399"/>
                    </a:cubicBezTo>
                    <a:cubicBezTo>
                      <a:pt x="0" y="515"/>
                      <a:pt x="94" y="609"/>
                      <a:pt x="210" y="609"/>
                    </a:cubicBezTo>
                    <a:cubicBezTo>
                      <a:pt x="326" y="609"/>
                      <a:pt x="420" y="515"/>
                      <a:pt x="420" y="399"/>
                    </a:cubicBezTo>
                    <a:cubicBezTo>
                      <a:pt x="420" y="326"/>
                      <a:pt x="382" y="262"/>
                      <a:pt x="325" y="224"/>
                    </a:cubicBezTo>
                    <a:moveTo>
                      <a:pt x="210" y="588"/>
                    </a:moveTo>
                    <a:cubicBezTo>
                      <a:pt x="105" y="588"/>
                      <a:pt x="21" y="504"/>
                      <a:pt x="21" y="399"/>
                    </a:cubicBezTo>
                    <a:cubicBezTo>
                      <a:pt x="21" y="295"/>
                      <a:pt x="105" y="210"/>
                      <a:pt x="210" y="210"/>
                    </a:cubicBezTo>
                    <a:cubicBezTo>
                      <a:pt x="215" y="210"/>
                      <a:pt x="221" y="211"/>
                      <a:pt x="226" y="211"/>
                    </a:cubicBezTo>
                    <a:cubicBezTo>
                      <a:pt x="228" y="211"/>
                      <a:pt x="230" y="211"/>
                      <a:pt x="232" y="212"/>
                    </a:cubicBezTo>
                    <a:cubicBezTo>
                      <a:pt x="236" y="212"/>
                      <a:pt x="240" y="213"/>
                      <a:pt x="244" y="213"/>
                    </a:cubicBezTo>
                    <a:cubicBezTo>
                      <a:pt x="246" y="214"/>
                      <a:pt x="249" y="214"/>
                      <a:pt x="252" y="215"/>
                    </a:cubicBezTo>
                    <a:cubicBezTo>
                      <a:pt x="255" y="216"/>
                      <a:pt x="259" y="217"/>
                      <a:pt x="263" y="218"/>
                    </a:cubicBezTo>
                    <a:cubicBezTo>
                      <a:pt x="265" y="219"/>
                      <a:pt x="268" y="220"/>
                      <a:pt x="271" y="221"/>
                    </a:cubicBezTo>
                    <a:cubicBezTo>
                      <a:pt x="273" y="221"/>
                      <a:pt x="275" y="222"/>
                      <a:pt x="277" y="223"/>
                    </a:cubicBezTo>
                    <a:cubicBezTo>
                      <a:pt x="287" y="227"/>
                      <a:pt x="297" y="232"/>
                      <a:pt x="307" y="237"/>
                    </a:cubicBezTo>
                    <a:cubicBezTo>
                      <a:pt x="362" y="270"/>
                      <a:pt x="399" y="331"/>
                      <a:pt x="399" y="399"/>
                    </a:cubicBezTo>
                    <a:cubicBezTo>
                      <a:pt x="399" y="504"/>
                      <a:pt x="314" y="588"/>
                      <a:pt x="210" y="588"/>
                    </a:cubicBezTo>
                    <a:moveTo>
                      <a:pt x="210" y="588"/>
                    </a:moveTo>
                    <a:quadBezTo>
                      <a:pt x="210" y="588"/>
                      <a:pt x="210" y="588"/>
                    </a:quadBezTo>
                  </a:path>
                </a:pathLst>
              </a:custGeom>
              <a:solidFill>
                <a:srgbClr val="000000"/>
              </a:solidFill>
              <a:ln>
                <a:noFill/>
              </a:ln>
            </p:spPr>
            <p:txBody>
              <a:bodyPr vert="horz" wrap="square" lIns="91440" tIns="45720" rIns="91440" bIns="45720" anchor="t" anchorCtr="0"/>
              <a:lstStyle/>
              <a:p>
                <a:endParaRPr lang="en-US" altLang="ko-KR"/>
              </a:p>
            </p:txBody>
          </p:sp>
        </p:grpSp>
        <p:grpSp>
          <p:nvGrpSpPr>
            <p:cNvPr id="64" name="Group 63"/>
            <p:cNvGrpSpPr/>
            <p:nvPr/>
          </p:nvGrpSpPr>
          <p:grpSpPr>
            <a:xfrm>
              <a:off x="1113257" y="2355180"/>
              <a:ext cx="2285005" cy="925190"/>
              <a:chOff x="953496" y="2329459"/>
              <a:chExt cx="2285005" cy="925190"/>
            </a:xfrm>
          </p:grpSpPr>
          <p:sp>
            <p:nvSpPr>
              <p:cNvPr id="61" name="TextBox 60"/>
              <p:cNvSpPr txBox="1"/>
              <p:nvPr/>
            </p:nvSpPr>
            <p:spPr>
              <a:xfrm>
                <a:off x="953496" y="2329459"/>
                <a:ext cx="1008654" cy="353943"/>
              </a:xfrm>
              <a:prstGeom prst="rect">
                <a:avLst/>
              </a:prstGeom>
              <a:noFill/>
            </p:spPr>
            <p:txBody>
              <a:bodyPr wrap="square">
                <a:spAutoFit/>
              </a:bodyPr>
              <a:lstStyle/>
              <a:p>
                <a:pPr lvl="0"/>
                <a:r>
                  <a:rPr lang="en-US" altLang="ko-KR" sz="1700" b="1">
                    <a:cs typeface="Arial"/>
                  </a:rPr>
                  <a:t>Unlock</a:t>
                </a:r>
              </a:p>
            </p:txBody>
          </p:sp>
          <p:sp>
            <p:nvSpPr>
              <p:cNvPr id="62" name="TextBox 61"/>
              <p:cNvSpPr txBox="1"/>
              <p:nvPr/>
            </p:nvSpPr>
            <p:spPr>
              <a:xfrm>
                <a:off x="953497" y="2683402"/>
                <a:ext cx="2285004" cy="571247"/>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grpSp>
        <p:nvGrpSpPr>
          <p:cNvPr id="11" name="Group 10"/>
          <p:cNvGrpSpPr/>
          <p:nvPr/>
        </p:nvGrpSpPr>
        <p:grpSpPr>
          <a:xfrm>
            <a:off x="7751292" y="4200511"/>
            <a:ext cx="2285006" cy="1805695"/>
            <a:chOff x="1113256" y="3752144"/>
            <a:chExt cx="2285006" cy="1805695"/>
          </a:xfrm>
        </p:grpSpPr>
        <p:sp>
          <p:nvSpPr>
            <p:cNvPr id="57" name="Freeform 5"/>
            <p:cNvSpPr>
              <a:spLocks noEditPoints="1"/>
            </p:cNvSpPr>
            <p:nvPr/>
          </p:nvSpPr>
          <p:spPr>
            <a:xfrm>
              <a:off x="1139923" y="3752144"/>
              <a:ext cx="630477" cy="620671"/>
            </a:xfrm>
            <a:custGeom>
              <a:avLst/>
              <a:gdLst>
                <a:gd name="T0" fmla="*/ 444 w 447"/>
                <a:gd name="T1" fmla="*/ 123 h 412"/>
                <a:gd name="T2" fmla="*/ 324 w 447"/>
                <a:gd name="T3" fmla="*/ 0 h 412"/>
                <a:gd name="T4" fmla="*/ 222 w 447"/>
                <a:gd name="T5" fmla="*/ 59 h 412"/>
                <a:gd name="T6" fmla="*/ 122 w 447"/>
                <a:gd name="T7" fmla="*/ 0 h 412"/>
                <a:gd name="T8" fmla="*/ 2 w 447"/>
                <a:gd name="T9" fmla="*/ 123 h 412"/>
                <a:gd name="T10" fmla="*/ 6 w 447"/>
                <a:gd name="T11" fmla="*/ 170 h 412"/>
                <a:gd name="T12" fmla="*/ 68 w 447"/>
                <a:gd name="T13" fmla="*/ 272 h 412"/>
                <a:gd name="T14" fmla="*/ 222 w 447"/>
                <a:gd name="T15" fmla="*/ 412 h 412"/>
                <a:gd name="T16" fmla="*/ 379 w 447"/>
                <a:gd name="T17" fmla="*/ 272 h 412"/>
                <a:gd name="T18" fmla="*/ 440 w 447"/>
                <a:gd name="T19" fmla="*/ 170 h 412"/>
                <a:gd name="T20" fmla="*/ 444 w 447"/>
                <a:gd name="T21" fmla="*/ 123 h 412"/>
                <a:gd name="T22" fmla="*/ 424 w 447"/>
                <a:gd name="T23" fmla="*/ 166 h 412"/>
                <a:gd name="T24" fmla="*/ 368 w 447"/>
                <a:gd name="T25" fmla="*/ 259 h 412"/>
                <a:gd name="T26" fmla="*/ 222 w 447"/>
                <a:gd name="T27" fmla="*/ 389 h 412"/>
                <a:gd name="T28" fmla="*/ 79 w 447"/>
                <a:gd name="T29" fmla="*/ 259 h 412"/>
                <a:gd name="T30" fmla="*/ 23 w 447"/>
                <a:gd name="T31" fmla="*/ 166 h 412"/>
                <a:gd name="T32" fmla="*/ 19 w 447"/>
                <a:gd name="T33" fmla="*/ 126 h 412"/>
                <a:gd name="T34" fmla="*/ 19 w 447"/>
                <a:gd name="T35" fmla="*/ 125 h 412"/>
                <a:gd name="T36" fmla="*/ 122 w 447"/>
                <a:gd name="T37" fmla="*/ 17 h 412"/>
                <a:gd name="T38" fmla="*/ 214 w 447"/>
                <a:gd name="T39" fmla="*/ 81 h 412"/>
                <a:gd name="T40" fmla="*/ 222 w 447"/>
                <a:gd name="T41" fmla="*/ 100 h 412"/>
                <a:gd name="T42" fmla="*/ 230 w 447"/>
                <a:gd name="T43" fmla="*/ 81 h 412"/>
                <a:gd name="T44" fmla="*/ 324 w 447"/>
                <a:gd name="T45" fmla="*/ 17 h 412"/>
                <a:gd name="T46" fmla="*/ 427 w 447"/>
                <a:gd name="T47" fmla="*/ 126 h 412"/>
                <a:gd name="T48" fmla="*/ 424 w 447"/>
                <a:gd name="T49" fmla="*/ 166 h 412"/>
                <a:gd name="T50" fmla="*/ 424 w 447"/>
                <a:gd name="T51" fmla="*/ 166 h 412"/>
                <a:gd name="T52" fmla="*/ 424 w 447"/>
                <a:gd name="T53" fmla="*/ 16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7" h="412">
                  <a:moveTo>
                    <a:pt x="444" y="123"/>
                  </a:moveTo>
                  <a:cubicBezTo>
                    <a:pt x="438" y="52"/>
                    <a:pt x="387" y="0"/>
                    <a:pt x="324" y="0"/>
                  </a:cubicBezTo>
                  <a:cubicBezTo>
                    <a:pt x="282" y="0"/>
                    <a:pt x="244" y="23"/>
                    <a:pt x="222" y="59"/>
                  </a:cubicBezTo>
                  <a:cubicBezTo>
                    <a:pt x="201" y="22"/>
                    <a:pt x="164" y="0"/>
                    <a:pt x="122" y="0"/>
                  </a:cubicBezTo>
                  <a:cubicBezTo>
                    <a:pt x="59" y="0"/>
                    <a:pt x="9" y="52"/>
                    <a:pt x="2" y="123"/>
                  </a:cubicBezTo>
                  <a:cubicBezTo>
                    <a:pt x="2" y="126"/>
                    <a:pt x="0" y="143"/>
                    <a:pt x="6" y="170"/>
                  </a:cubicBezTo>
                  <a:cubicBezTo>
                    <a:pt x="15" y="209"/>
                    <a:pt x="37" y="244"/>
                    <a:pt x="68" y="272"/>
                  </a:cubicBezTo>
                  <a:quadBezTo>
                    <a:pt x="222" y="412"/>
                    <a:pt x="222" y="412"/>
                  </a:quadBezTo>
                  <a:quadBezTo>
                    <a:pt x="379" y="272"/>
                    <a:pt x="379" y="272"/>
                  </a:quadBezTo>
                  <a:cubicBezTo>
                    <a:pt x="410" y="244"/>
                    <a:pt x="431" y="209"/>
                    <a:pt x="440" y="170"/>
                  </a:cubicBezTo>
                  <a:cubicBezTo>
                    <a:pt x="447" y="143"/>
                    <a:pt x="445" y="126"/>
                    <a:pt x="444" y="123"/>
                  </a:cubicBezTo>
                  <a:moveTo>
                    <a:pt x="424" y="166"/>
                  </a:moveTo>
                  <a:cubicBezTo>
                    <a:pt x="415" y="201"/>
                    <a:pt x="396" y="234"/>
                    <a:pt x="368" y="259"/>
                  </a:cubicBezTo>
                  <a:quadBezTo>
                    <a:pt x="222" y="389"/>
                    <a:pt x="222" y="389"/>
                  </a:quadBezTo>
                  <a:quadBezTo>
                    <a:pt x="79" y="259"/>
                    <a:pt x="79" y="259"/>
                  </a:quadBezTo>
                  <a:cubicBezTo>
                    <a:pt x="51" y="234"/>
                    <a:pt x="31" y="201"/>
                    <a:pt x="23" y="166"/>
                  </a:cubicBezTo>
                  <a:cubicBezTo>
                    <a:pt x="17" y="140"/>
                    <a:pt x="19" y="126"/>
                    <a:pt x="19" y="126"/>
                  </a:cubicBezTo>
                  <a:quadBezTo>
                    <a:pt x="19" y="125"/>
                    <a:pt x="19" y="125"/>
                  </a:quadBezTo>
                  <a:cubicBezTo>
                    <a:pt x="25" y="62"/>
                    <a:pt x="68" y="17"/>
                    <a:pt x="122" y="17"/>
                  </a:cubicBezTo>
                  <a:cubicBezTo>
                    <a:pt x="162" y="17"/>
                    <a:pt x="197" y="42"/>
                    <a:pt x="214" y="81"/>
                  </a:cubicBezTo>
                  <a:quadBezTo>
                    <a:pt x="222" y="100"/>
                    <a:pt x="222" y="100"/>
                  </a:quadBezTo>
                  <a:quadBezTo>
                    <a:pt x="230" y="81"/>
                    <a:pt x="230" y="81"/>
                  </a:quadBezTo>
                  <a:cubicBezTo>
                    <a:pt x="246" y="42"/>
                    <a:pt x="283" y="17"/>
                    <a:pt x="324" y="17"/>
                  </a:cubicBezTo>
                  <a:cubicBezTo>
                    <a:pt x="378" y="17"/>
                    <a:pt x="422" y="62"/>
                    <a:pt x="427" y="126"/>
                  </a:cubicBezTo>
                  <a:cubicBezTo>
                    <a:pt x="427" y="126"/>
                    <a:pt x="430" y="140"/>
                    <a:pt x="424" y="166"/>
                  </a:cubicBezTo>
                  <a:moveTo>
                    <a:pt x="424" y="166"/>
                  </a:moveTo>
                  <a:quadBezTo>
                    <a:pt x="424" y="166"/>
                    <a:pt x="424" y="166"/>
                  </a:quadBezTo>
                </a:path>
              </a:pathLst>
            </a:custGeom>
            <a:solidFill>
              <a:srgbClr val="000000"/>
            </a:solidFill>
            <a:ln>
              <a:noFill/>
            </a:ln>
          </p:spPr>
          <p:txBody>
            <a:bodyPr vert="horz" wrap="square" lIns="91440" tIns="45720" rIns="91440" bIns="45720" anchor="t" anchorCtr="0"/>
            <a:lstStyle/>
            <a:p>
              <a:endParaRPr lang="en-US" altLang="ko-KR"/>
            </a:p>
          </p:txBody>
        </p:sp>
        <p:grpSp>
          <p:nvGrpSpPr>
            <p:cNvPr id="65" name="Group 64"/>
            <p:cNvGrpSpPr/>
            <p:nvPr/>
          </p:nvGrpSpPr>
          <p:grpSpPr>
            <a:xfrm>
              <a:off x="1113256" y="4632649"/>
              <a:ext cx="2285006" cy="925190"/>
              <a:chOff x="953495" y="2329459"/>
              <a:chExt cx="2285006" cy="925190"/>
            </a:xfrm>
          </p:grpSpPr>
          <p:sp>
            <p:nvSpPr>
              <p:cNvPr id="66" name="TextBox 65"/>
              <p:cNvSpPr txBox="1"/>
              <p:nvPr/>
            </p:nvSpPr>
            <p:spPr>
              <a:xfrm>
                <a:off x="953495" y="2329459"/>
                <a:ext cx="1456329" cy="353943"/>
              </a:xfrm>
              <a:prstGeom prst="rect">
                <a:avLst/>
              </a:prstGeom>
              <a:noFill/>
            </p:spPr>
            <p:txBody>
              <a:bodyPr wrap="square">
                <a:spAutoFit/>
              </a:bodyPr>
              <a:lstStyle/>
              <a:p>
                <a:pPr lvl="0"/>
                <a:r>
                  <a:rPr lang="en-US" altLang="ko-KR" sz="1700" b="1">
                    <a:cs typeface="Arial"/>
                  </a:rPr>
                  <a:t>Favourite</a:t>
                </a:r>
              </a:p>
            </p:txBody>
          </p:sp>
          <p:sp>
            <p:nvSpPr>
              <p:cNvPr id="67" name="TextBox 66"/>
              <p:cNvSpPr txBox="1"/>
              <p:nvPr/>
            </p:nvSpPr>
            <p:spPr>
              <a:xfrm>
                <a:off x="953497" y="2683402"/>
                <a:ext cx="2285004" cy="571247"/>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191540"/>
            <a:ext cx="12191999" cy="31645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34" name="Subtitle 2"/>
          <p:cNvSpPr txBox="1"/>
          <p:nvPr/>
        </p:nvSpPr>
        <p:spPr>
          <a:xfrm>
            <a:off x="711202" y="3876538"/>
            <a:ext cx="2980946" cy="838400"/>
          </a:xfrm>
          <a:prstGeom prst="rect">
            <a:avLst/>
          </a:prstGeom>
        </p:spPr>
        <p:txBody>
          <a:bodyPr vert="horz" lIns="91440" tIns="45720" rIns="91440" bIns="45720">
            <a:normAutofit/>
          </a:bodyPr>
          <a:lstStyle>
            <a:lvl1pPr marL="0" indent="0" algn="l" defTabSz="914400" rtl="0" eaLnBrk="1" latinLnBrk="0" hangingPunct="1">
              <a:lnSpc>
                <a:spcPct val="90000"/>
              </a:lnSpc>
              <a:spcBef>
                <a:spcPts val="1000"/>
              </a:spcBef>
              <a:buFont typeface="Arial"/>
              <a:buNone/>
              <a:defRPr sz="1500" i="1" kern="1200">
                <a:solidFill>
                  <a:schemeClr val="bg2">
                    <a:lumMod val="50000"/>
                  </a:schemeClr>
                </a:solidFill>
                <a:latin typeface="Abril Text"/>
                <a:ea typeface="Abril Text"/>
                <a:cs typeface="Abril Text"/>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bril Text"/>
                <a:ea typeface="Abril Text"/>
                <a:cs typeface="Abril Text"/>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bril Text"/>
                <a:ea typeface="Abril Text"/>
                <a:cs typeface="Abril Text"/>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bril Text"/>
                <a:ea typeface="Abril Text"/>
                <a:cs typeface="Abril Text"/>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bril Text"/>
                <a:ea typeface="Abril Text"/>
                <a:cs typeface="Abril Text"/>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altLang="ko-KR" sz="1000" i="0">
                <a:solidFill>
                  <a:srgbClr val="000000">
                    <a:alpha val="55000"/>
                  </a:srgbClr>
                </a:solidFill>
                <a:latin typeface="Arial"/>
                <a:cs typeface="Arial"/>
              </a:rPr>
              <a:t>Etuer odio non tellus natoque accum sed hac enim Lorem tempus tortor justo eget scelerisque sed to be presentation morbi.</a:t>
            </a:r>
          </a:p>
        </p:txBody>
      </p:sp>
      <p:sp>
        <p:nvSpPr>
          <p:cNvPr id="35" name="Title 1"/>
          <p:cNvSpPr txBox="1"/>
          <p:nvPr/>
        </p:nvSpPr>
        <p:spPr>
          <a:xfrm>
            <a:off x="711200" y="3421615"/>
            <a:ext cx="3553129" cy="422055"/>
          </a:xfrm>
          <a:prstGeom prst="rect">
            <a:avLst/>
          </a:prstGeom>
        </p:spPr>
        <p:txBody>
          <a:bodyPr>
            <a:noAutofit/>
          </a:bodyPr>
          <a:lstStyle>
            <a:lvl1pPr algn="l" defTabSz="914400" rtl="0" eaLnBrk="1" latinLnBrk="0" hangingPunct="1">
              <a:lnSpc>
                <a:spcPct val="90000"/>
              </a:lnSpc>
              <a:spcBef>
                <a:spcPct val="0"/>
              </a:spcBef>
              <a:buNone/>
              <a:defRPr sz="3200" b="1" i="0" kern="1200">
                <a:solidFill>
                  <a:schemeClr val="tx1"/>
                </a:solidFill>
                <a:latin typeface="Montserrat SemiBold"/>
                <a:ea typeface="Montserrat SemiBold"/>
                <a:cs typeface="Montserrat SemiBold"/>
              </a:defRPr>
            </a:lvl1pPr>
          </a:lstStyle>
          <a:p>
            <a:pPr>
              <a:lnSpc>
                <a:spcPct val="100000"/>
              </a:lnSpc>
            </a:pPr>
            <a:r>
              <a:rPr lang="en-US" altLang="ko-KR" sz="1800" b="0"/>
              <a:t>First Heading Here</a:t>
            </a:r>
          </a:p>
        </p:txBody>
      </p:sp>
      <p:sp>
        <p:nvSpPr>
          <p:cNvPr id="39" name="Subtitle 2"/>
          <p:cNvSpPr txBox="1"/>
          <p:nvPr/>
        </p:nvSpPr>
        <p:spPr>
          <a:xfrm>
            <a:off x="5143501" y="3876538"/>
            <a:ext cx="2933459" cy="838400"/>
          </a:xfrm>
          <a:prstGeom prst="rect">
            <a:avLst/>
          </a:prstGeom>
        </p:spPr>
        <p:txBody>
          <a:bodyPr vert="horz" lIns="91440" tIns="45720" rIns="91440" bIns="45720">
            <a:normAutofit/>
          </a:bodyPr>
          <a:lstStyle>
            <a:lvl1pPr marL="0" indent="0" algn="l" defTabSz="914400" rtl="0" eaLnBrk="1" latinLnBrk="0" hangingPunct="1">
              <a:lnSpc>
                <a:spcPct val="90000"/>
              </a:lnSpc>
              <a:spcBef>
                <a:spcPts val="1000"/>
              </a:spcBef>
              <a:buFont typeface="Arial"/>
              <a:buNone/>
              <a:defRPr sz="1500" i="1" kern="1200">
                <a:solidFill>
                  <a:schemeClr val="bg2">
                    <a:lumMod val="50000"/>
                  </a:schemeClr>
                </a:solidFill>
                <a:latin typeface="Abril Text"/>
                <a:ea typeface="Abril Text"/>
                <a:cs typeface="Abril Text"/>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bril Text"/>
                <a:ea typeface="Abril Text"/>
                <a:cs typeface="Abril Text"/>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bril Text"/>
                <a:ea typeface="Abril Text"/>
                <a:cs typeface="Abril Text"/>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bril Text"/>
                <a:ea typeface="Abril Text"/>
                <a:cs typeface="Abril Text"/>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bril Text"/>
                <a:ea typeface="Abril Text"/>
                <a:cs typeface="Abril Text"/>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altLang="ko-KR" sz="1000" i="0">
                <a:solidFill>
                  <a:srgbClr val="000000">
                    <a:alpha val="55000"/>
                  </a:srgbClr>
                </a:solidFill>
                <a:latin typeface="Arial"/>
                <a:cs typeface="Arial"/>
              </a:rPr>
              <a:t>Etuer odio non tellus natoque accum sed hac enim Lorem tempus tortor justo eget scelerisque sed to be presentation morbi.</a:t>
            </a:r>
          </a:p>
        </p:txBody>
      </p:sp>
      <p:sp>
        <p:nvSpPr>
          <p:cNvPr id="40" name="Title 1"/>
          <p:cNvSpPr txBox="1"/>
          <p:nvPr/>
        </p:nvSpPr>
        <p:spPr>
          <a:xfrm>
            <a:off x="5143501" y="3421615"/>
            <a:ext cx="2336800" cy="422055"/>
          </a:xfrm>
          <a:prstGeom prst="rect">
            <a:avLst/>
          </a:prstGeom>
        </p:spPr>
        <p:txBody>
          <a:bodyPr>
            <a:noAutofit/>
          </a:bodyPr>
          <a:lstStyle>
            <a:lvl1pPr algn="l" defTabSz="914400" rtl="0" eaLnBrk="1" latinLnBrk="0" hangingPunct="1">
              <a:lnSpc>
                <a:spcPct val="90000"/>
              </a:lnSpc>
              <a:spcBef>
                <a:spcPct val="0"/>
              </a:spcBef>
              <a:buNone/>
              <a:defRPr sz="3200" b="1" i="0" kern="1200">
                <a:solidFill>
                  <a:schemeClr val="tx1"/>
                </a:solidFill>
                <a:latin typeface="Montserrat SemiBold"/>
                <a:ea typeface="Montserrat SemiBold"/>
                <a:cs typeface="Montserrat SemiBold"/>
              </a:defRPr>
            </a:lvl1pPr>
          </a:lstStyle>
          <a:p>
            <a:pPr>
              <a:lnSpc>
                <a:spcPct val="100000"/>
              </a:lnSpc>
            </a:pPr>
            <a:r>
              <a:rPr lang="en-US" altLang="ko-KR" sz="1800" b="0"/>
              <a:t>Second Heading</a:t>
            </a:r>
          </a:p>
        </p:txBody>
      </p:sp>
      <p:pic>
        <p:nvPicPr>
          <p:cNvPr id="21" name="Picture Placeholder 20"/>
          <p:cNvPicPr>
            <a:picLocks noGrp="1" noChangeAspect="1"/>
          </p:cNvPicPr>
          <p:nvPr>
            <p:ph type="pic" sz="quarter" idx="12"/>
          </p:nvPr>
        </p:nvPicPr>
        <p:blipFill rotWithShape="1">
          <a:blip r:embed="rId3">
            <a:alphaModFix/>
            <a:lum/>
          </a:blip>
          <a:srcRect l="21830" r="21830"/>
          <a:stretch>
            <a:fillRect/>
          </a:stretch>
        </p:blipFill>
        <p:spPr/>
      </p:pic>
      <p:pic>
        <p:nvPicPr>
          <p:cNvPr id="19" name="Picture Placeholder 18"/>
          <p:cNvPicPr>
            <a:picLocks noGrp="1" noChangeAspect="1"/>
          </p:cNvPicPr>
          <p:nvPr>
            <p:ph type="pic" sz="quarter" idx="11"/>
          </p:nvPr>
        </p:nvPicPr>
        <p:blipFill rotWithShape="1">
          <a:blip r:embed="rId4">
            <a:alphaModFix/>
            <a:lum/>
          </a:blip>
          <a:srcRect l="16670" r="16670"/>
          <a:stretch>
            <a:fillRect/>
          </a:stretch>
        </p:blipFill>
        <p:spPr/>
      </p:pic>
      <p:sp>
        <p:nvSpPr>
          <p:cNvPr id="42" name="TextBox 41"/>
          <p:cNvSpPr txBox="1"/>
          <p:nvPr/>
        </p:nvSpPr>
        <p:spPr>
          <a:xfrm>
            <a:off x="711200" y="5037753"/>
            <a:ext cx="8318500" cy="1065676"/>
          </a:xfrm>
          <a:prstGeom prst="rect">
            <a:avLst/>
          </a:prstGeom>
          <a:noFill/>
        </p:spPr>
        <p:txBody>
          <a:bodyPr wrap="square">
            <a:spAutoFit/>
          </a:bodyPr>
          <a:lstStyle/>
          <a:p>
            <a:pPr>
              <a:lnSpc>
                <a:spcPct val="200000"/>
              </a:lnSpc>
            </a:pPr>
            <a:r>
              <a:rPr lang="en-US" altLang="ko-KR" sz="1100">
                <a:solidFill>
                  <a:schemeClr val="bg2">
                    <a:lumMod val="65000"/>
                  </a:schemeClr>
                </a:solidFill>
                <a:latin typeface="Arial"/>
                <a:cs typeface="Arial"/>
              </a:rPr>
              <a:t>Lorem ipsum dolor sit amet agam facer modo data example text are here for your own text rewrite. Lorem ipsum dolor</a:t>
            </a:r>
          </a:p>
          <a:p>
            <a:pPr>
              <a:lnSpc>
                <a:spcPct val="200000"/>
              </a:lnSpc>
            </a:pPr>
            <a:r>
              <a:rPr lang="en-US" altLang="ko-KR" sz="1100">
                <a:solidFill>
                  <a:schemeClr val="bg2">
                    <a:lumMod val="65000"/>
                  </a:schemeClr>
                </a:solidFill>
                <a:latin typeface="Arial"/>
                <a:cs typeface="Arial"/>
              </a:rPr>
              <a:t>sit amet agam facer modo data example text are here for your own text rewrite. Lorem ipsum dolor sit amet agam facer modo data example text are here for your own text rewrite.</a:t>
            </a:r>
          </a:p>
        </p:txBody>
      </p:sp>
      <p:sp>
        <p:nvSpPr>
          <p:cNvPr id="43" name="TextBox 42"/>
          <p:cNvSpPr txBox="1"/>
          <p:nvPr/>
        </p:nvSpPr>
        <p:spPr>
          <a:xfrm>
            <a:off x="9563100" y="414748"/>
            <a:ext cx="1817116" cy="2000548"/>
          </a:xfrm>
          <a:prstGeom prst="rect">
            <a:avLst/>
          </a:prstGeom>
          <a:noFill/>
        </p:spPr>
        <p:txBody>
          <a:bodyPr wrap="square">
            <a:spAutoFit/>
          </a:bodyPr>
          <a:lstStyle/>
          <a:p>
            <a:pPr>
              <a:lnSpc>
                <a:spcPct val="200000"/>
              </a:lnSpc>
            </a:pPr>
            <a:r>
              <a:rPr lang="en-US" altLang="ko-KR" sz="1600" i="1" u="sng">
                <a:solidFill>
                  <a:srgbClr val="000000"/>
                </a:solidFill>
              </a:rPr>
              <a:t>Lorem ipsum dolor sit amet agam facer modo data example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1"/>
          </p:nvPr>
        </p:nvPicPr>
        <p:blipFill rotWithShape="1">
          <a:blip r:embed="rId3">
            <a:alphaModFix/>
            <a:lum/>
          </a:blip>
          <a:srcRect l="10760" r="48360"/>
          <a:stretch>
            <a:fillRect/>
          </a:stretch>
        </p:blipFill>
        <p:spPr>
          <a:xfrm>
            <a:off x="3997326" y="0"/>
            <a:ext cx="4197348" cy="6858000"/>
          </a:xfrm>
        </p:spPr>
      </p:pic>
      <p:grpSp>
        <p:nvGrpSpPr>
          <p:cNvPr id="5" name="Group 4"/>
          <p:cNvGrpSpPr/>
          <p:nvPr/>
        </p:nvGrpSpPr>
        <p:grpSpPr>
          <a:xfrm>
            <a:off x="1271210" y="1995413"/>
            <a:ext cx="2285005" cy="2867175"/>
            <a:chOff x="2272884" y="2553286"/>
            <a:chExt cx="2285005" cy="2867175"/>
          </a:xfrm>
        </p:grpSpPr>
        <p:grpSp>
          <p:nvGrpSpPr>
            <p:cNvPr id="31" name="Group 30"/>
            <p:cNvGrpSpPr/>
            <p:nvPr/>
          </p:nvGrpSpPr>
          <p:grpSpPr>
            <a:xfrm>
              <a:off x="2272884" y="2553286"/>
              <a:ext cx="2285005" cy="1081825"/>
              <a:chOff x="953496" y="2291359"/>
              <a:chExt cx="2285005" cy="1081825"/>
            </a:xfrm>
          </p:grpSpPr>
          <p:sp>
            <p:nvSpPr>
              <p:cNvPr id="32" name="TextBox 31"/>
              <p:cNvSpPr txBox="1"/>
              <p:nvPr/>
            </p:nvSpPr>
            <p:spPr>
              <a:xfrm>
                <a:off x="953496" y="2291359"/>
                <a:ext cx="1008654" cy="461665"/>
              </a:xfrm>
              <a:prstGeom prst="rect">
                <a:avLst/>
              </a:prstGeom>
              <a:noFill/>
            </p:spPr>
            <p:txBody>
              <a:bodyPr wrap="square">
                <a:spAutoFit/>
              </a:bodyPr>
              <a:lstStyle/>
              <a:p>
                <a:pPr lvl="0"/>
                <a:r>
                  <a:rPr lang="en-US" altLang="ko-KR" sz="2400" b="1">
                    <a:cs typeface="Arial"/>
                  </a:rPr>
                  <a:t>350</a:t>
                </a:r>
              </a:p>
            </p:txBody>
          </p:sp>
          <p:sp>
            <p:nvSpPr>
              <p:cNvPr id="33" name="TextBox 32"/>
              <p:cNvSpPr txBox="1"/>
              <p:nvPr/>
            </p:nvSpPr>
            <p:spPr>
              <a:xfrm>
                <a:off x="953497" y="2766671"/>
                <a:ext cx="2285004" cy="606513"/>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nvGrpSpPr>
            <p:cNvPr id="58" name="Group 57"/>
            <p:cNvGrpSpPr/>
            <p:nvPr/>
          </p:nvGrpSpPr>
          <p:grpSpPr>
            <a:xfrm>
              <a:off x="2272884" y="4338636"/>
              <a:ext cx="2285005" cy="1081825"/>
              <a:chOff x="953496" y="2291359"/>
              <a:chExt cx="2285005" cy="1081825"/>
            </a:xfrm>
          </p:grpSpPr>
          <p:sp>
            <p:nvSpPr>
              <p:cNvPr id="59" name="TextBox 58"/>
              <p:cNvSpPr txBox="1"/>
              <p:nvPr/>
            </p:nvSpPr>
            <p:spPr>
              <a:xfrm>
                <a:off x="953496" y="2291359"/>
                <a:ext cx="1008654" cy="461665"/>
              </a:xfrm>
              <a:prstGeom prst="rect">
                <a:avLst/>
              </a:prstGeom>
              <a:noFill/>
            </p:spPr>
            <p:txBody>
              <a:bodyPr wrap="square">
                <a:spAutoFit/>
              </a:bodyPr>
              <a:lstStyle/>
              <a:p>
                <a:pPr lvl="0"/>
                <a:r>
                  <a:rPr lang="en-US" altLang="ko-KR" sz="2400" b="1">
                    <a:cs typeface="Arial"/>
                  </a:rPr>
                  <a:t>750</a:t>
                </a:r>
              </a:p>
            </p:txBody>
          </p:sp>
          <p:sp>
            <p:nvSpPr>
              <p:cNvPr id="60" name="TextBox 59"/>
              <p:cNvSpPr txBox="1"/>
              <p:nvPr/>
            </p:nvSpPr>
            <p:spPr>
              <a:xfrm>
                <a:off x="953497" y="2766671"/>
                <a:ext cx="2285004" cy="606513"/>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grpSp>
        <p:nvGrpSpPr>
          <p:cNvPr id="4" name="Group 3"/>
          <p:cNvGrpSpPr/>
          <p:nvPr/>
        </p:nvGrpSpPr>
        <p:grpSpPr>
          <a:xfrm>
            <a:off x="8635784" y="1995413"/>
            <a:ext cx="2285005" cy="2867175"/>
            <a:chOff x="8556209" y="2553286"/>
            <a:chExt cx="2285005" cy="2867175"/>
          </a:xfrm>
        </p:grpSpPr>
        <p:grpSp>
          <p:nvGrpSpPr>
            <p:cNvPr id="49" name="Group 48"/>
            <p:cNvGrpSpPr/>
            <p:nvPr/>
          </p:nvGrpSpPr>
          <p:grpSpPr>
            <a:xfrm>
              <a:off x="8556209" y="2553286"/>
              <a:ext cx="2285005" cy="1081825"/>
              <a:chOff x="953496" y="2291359"/>
              <a:chExt cx="2285005" cy="1081825"/>
            </a:xfrm>
          </p:grpSpPr>
          <p:sp>
            <p:nvSpPr>
              <p:cNvPr id="50" name="TextBox 49"/>
              <p:cNvSpPr txBox="1"/>
              <p:nvPr/>
            </p:nvSpPr>
            <p:spPr>
              <a:xfrm>
                <a:off x="953496" y="2291359"/>
                <a:ext cx="1008654" cy="461665"/>
              </a:xfrm>
              <a:prstGeom prst="rect">
                <a:avLst/>
              </a:prstGeom>
              <a:noFill/>
            </p:spPr>
            <p:txBody>
              <a:bodyPr wrap="square">
                <a:spAutoFit/>
              </a:bodyPr>
              <a:lstStyle/>
              <a:p>
                <a:pPr lvl="0"/>
                <a:r>
                  <a:rPr lang="en-US" altLang="ko-KR" sz="2400" b="1">
                    <a:cs typeface="Arial"/>
                  </a:rPr>
                  <a:t>450</a:t>
                </a:r>
              </a:p>
            </p:txBody>
          </p:sp>
          <p:sp>
            <p:nvSpPr>
              <p:cNvPr id="51" name="TextBox 50"/>
              <p:cNvSpPr txBox="1"/>
              <p:nvPr/>
            </p:nvSpPr>
            <p:spPr>
              <a:xfrm>
                <a:off x="953497" y="2766671"/>
                <a:ext cx="2285004" cy="606513"/>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nvGrpSpPr>
            <p:cNvPr id="61" name="Group 60"/>
            <p:cNvGrpSpPr/>
            <p:nvPr/>
          </p:nvGrpSpPr>
          <p:grpSpPr>
            <a:xfrm>
              <a:off x="8556209" y="4338636"/>
              <a:ext cx="2285005" cy="1081825"/>
              <a:chOff x="953496" y="2291359"/>
              <a:chExt cx="2285005" cy="1081825"/>
            </a:xfrm>
          </p:grpSpPr>
          <p:sp>
            <p:nvSpPr>
              <p:cNvPr id="62" name="TextBox 61"/>
              <p:cNvSpPr txBox="1"/>
              <p:nvPr/>
            </p:nvSpPr>
            <p:spPr>
              <a:xfrm>
                <a:off x="953496" y="2291359"/>
                <a:ext cx="1008654" cy="461665"/>
              </a:xfrm>
              <a:prstGeom prst="rect">
                <a:avLst/>
              </a:prstGeom>
              <a:noFill/>
            </p:spPr>
            <p:txBody>
              <a:bodyPr wrap="square">
                <a:spAutoFit/>
              </a:bodyPr>
              <a:lstStyle/>
              <a:p>
                <a:pPr lvl="0"/>
                <a:r>
                  <a:rPr lang="en-US" altLang="ko-KR" sz="2400" b="1">
                    <a:cs typeface="Arial"/>
                  </a:rPr>
                  <a:t>850</a:t>
                </a:r>
              </a:p>
            </p:txBody>
          </p:sp>
          <p:sp>
            <p:nvSpPr>
              <p:cNvPr id="63" name="TextBox 62"/>
              <p:cNvSpPr txBox="1"/>
              <p:nvPr/>
            </p:nvSpPr>
            <p:spPr>
              <a:xfrm>
                <a:off x="953497" y="2766671"/>
                <a:ext cx="2285004" cy="606513"/>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19892" y="626854"/>
            <a:ext cx="4752357" cy="2745052"/>
            <a:chOff x="6467156" y="1266881"/>
            <a:chExt cx="4752357" cy="2745052"/>
          </a:xfrm>
        </p:grpSpPr>
        <p:sp>
          <p:nvSpPr>
            <p:cNvPr id="60" name="TextBox 59"/>
            <p:cNvSpPr txBox="1"/>
            <p:nvPr/>
          </p:nvSpPr>
          <p:spPr>
            <a:xfrm>
              <a:off x="6467156" y="1266881"/>
              <a:ext cx="4082432" cy="884986"/>
            </a:xfrm>
            <a:prstGeom prst="rect">
              <a:avLst/>
            </a:prstGeom>
            <a:noFill/>
          </p:spPr>
          <p:txBody>
            <a:bodyPr wrap="square">
              <a:spAutoFit/>
            </a:bodyPr>
            <a:lstStyle/>
            <a:p>
              <a:pPr>
                <a:lnSpc>
                  <a:spcPct val="100000"/>
                </a:lnSpc>
              </a:pPr>
              <a:r>
                <a:rPr lang="en-US" altLang="ko-KR" sz="2200" u="sng" spc="291"/>
                <a:t>LOREM IPSUM</a:t>
              </a:r>
            </a:p>
            <a:p>
              <a:pPr>
                <a:lnSpc>
                  <a:spcPct val="100000"/>
                </a:lnSpc>
              </a:pPr>
              <a:r>
                <a:rPr lang="en-US" altLang="ko-KR" sz="2200" u="sng" spc="291"/>
                <a:t>DOLOR TO SIT.AMET</a:t>
              </a:r>
            </a:p>
          </p:txBody>
        </p:sp>
        <p:sp>
          <p:nvSpPr>
            <p:cNvPr id="42" name="TextBox 41"/>
            <p:cNvSpPr txBox="1"/>
            <p:nvPr/>
          </p:nvSpPr>
          <p:spPr>
            <a:xfrm>
              <a:off x="6493392" y="2279343"/>
              <a:ext cx="4726121" cy="1732590"/>
            </a:xfrm>
            <a:prstGeom prst="rect">
              <a:avLst/>
            </a:prstGeom>
            <a:noFill/>
          </p:spPr>
          <p:txBody>
            <a:bodyPr wrap="square">
              <a:spAutoFit/>
            </a:bodyPr>
            <a:lstStyle/>
            <a:p>
              <a:pPr>
                <a:lnSpc>
                  <a:spcPct val="200000"/>
                </a:lnSpc>
              </a:pPr>
              <a:r>
                <a:rPr lang="en-US" altLang="ko-KR" sz="1100">
                  <a:solidFill>
                    <a:schemeClr val="bg2">
                      <a:lumMod val="65000"/>
                    </a:schemeClr>
                  </a:solidFill>
                  <a:latin typeface="Arial"/>
                  <a:cs typeface="Arial"/>
                </a:rPr>
                <a:t>Lorem ipsum dolor sit amet agam facer modo data to example</a:t>
              </a:r>
            </a:p>
            <a:p>
              <a:pPr>
                <a:lnSpc>
                  <a:spcPct val="200000"/>
                </a:lnSpc>
              </a:pPr>
              <a:r>
                <a:rPr lang="en-US" altLang="ko-KR" sz="1100">
                  <a:solidFill>
                    <a:schemeClr val="bg2">
                      <a:lumMod val="65000"/>
                    </a:schemeClr>
                  </a:solidFill>
                  <a:latin typeface="Arial"/>
                  <a:cs typeface="Arial"/>
                </a:rPr>
                <a:t>text are here for your own text rewrite. Lorem ipsum</a:t>
              </a:r>
            </a:p>
            <a:p>
              <a:pPr>
                <a:lnSpc>
                  <a:spcPct val="200000"/>
                </a:lnSpc>
              </a:pPr>
              <a:r>
                <a:rPr lang="en-US" altLang="ko-KR" sz="1100">
                  <a:solidFill>
                    <a:schemeClr val="bg2">
                      <a:lumMod val="65000"/>
                    </a:schemeClr>
                  </a:solidFill>
                  <a:latin typeface="Arial"/>
                  <a:cs typeface="Arial"/>
                </a:rPr>
                <a:t>dolor sit amet agam facer modo data example text are here for your own text rewrite. Lorem ipsum dolor sit amet agam facer modo data example text are here for your own text rewrite.</a:t>
              </a:r>
            </a:p>
          </p:txBody>
        </p:sp>
      </p:grpSp>
      <p:pic>
        <p:nvPicPr>
          <p:cNvPr id="17" name="Picture Placeholder 16"/>
          <p:cNvPicPr>
            <a:picLocks noGrp="1" noChangeAspect="1"/>
          </p:cNvPicPr>
          <p:nvPr>
            <p:ph type="pic" sz="quarter" idx="11"/>
          </p:nvPr>
        </p:nvPicPr>
        <p:blipFill rotWithShape="1">
          <a:blip r:embed="rId3">
            <a:alphaModFix/>
            <a:lum/>
          </a:blip>
          <a:srcRect l="20690" r="20690"/>
          <a:stretch>
            <a:fillRect/>
          </a:stretch>
        </p:blipFill>
        <p:spPr/>
      </p:pic>
      <p:pic>
        <p:nvPicPr>
          <p:cNvPr id="19" name="Picture Placeholder 18"/>
          <p:cNvPicPr>
            <a:picLocks noGrp="1" noChangeAspect="1"/>
          </p:cNvPicPr>
          <p:nvPr>
            <p:ph type="pic" sz="quarter" idx="12"/>
          </p:nvPr>
        </p:nvPicPr>
        <p:blipFill rotWithShape="1">
          <a:blip r:embed="rId4">
            <a:alphaModFix/>
            <a:lum/>
          </a:blip>
          <a:srcRect l="20770" r="20770"/>
          <a:stretch>
            <a:fillRect/>
          </a:stretch>
        </p:blipFill>
        <p:spPr/>
      </p:pic>
      <p:grpSp>
        <p:nvGrpSpPr>
          <p:cNvPr id="11" name="Group 10"/>
          <p:cNvGrpSpPr/>
          <p:nvPr/>
        </p:nvGrpSpPr>
        <p:grpSpPr>
          <a:xfrm>
            <a:off x="619892" y="4198465"/>
            <a:ext cx="7966589" cy="1561860"/>
            <a:chOff x="3532885" y="4594900"/>
            <a:chExt cx="7966589" cy="1561860"/>
          </a:xfrm>
        </p:grpSpPr>
        <p:grpSp>
          <p:nvGrpSpPr>
            <p:cNvPr id="32" name="Group 31"/>
            <p:cNvGrpSpPr/>
            <p:nvPr/>
          </p:nvGrpSpPr>
          <p:grpSpPr>
            <a:xfrm>
              <a:off x="3532885" y="5231570"/>
              <a:ext cx="2285006" cy="925190"/>
              <a:chOff x="953495" y="2329459"/>
              <a:chExt cx="2285006" cy="925190"/>
            </a:xfrm>
          </p:grpSpPr>
          <p:sp>
            <p:nvSpPr>
              <p:cNvPr id="33" name="TextBox 32"/>
              <p:cNvSpPr txBox="1"/>
              <p:nvPr/>
            </p:nvSpPr>
            <p:spPr>
              <a:xfrm>
                <a:off x="953495" y="2329459"/>
                <a:ext cx="1456329" cy="353943"/>
              </a:xfrm>
              <a:prstGeom prst="rect">
                <a:avLst/>
              </a:prstGeom>
              <a:noFill/>
            </p:spPr>
            <p:txBody>
              <a:bodyPr wrap="square">
                <a:spAutoFit/>
              </a:bodyPr>
              <a:lstStyle/>
              <a:p>
                <a:pPr lvl="0"/>
                <a:r>
                  <a:rPr lang="en-US" altLang="ko-KR" sz="1700" b="1">
                    <a:cs typeface="Arial"/>
                  </a:rPr>
                  <a:t>Clock</a:t>
                </a:r>
              </a:p>
            </p:txBody>
          </p:sp>
          <p:sp>
            <p:nvSpPr>
              <p:cNvPr id="34" name="TextBox 33"/>
              <p:cNvSpPr txBox="1"/>
              <p:nvPr/>
            </p:nvSpPr>
            <p:spPr>
              <a:xfrm>
                <a:off x="953497" y="2683402"/>
                <a:ext cx="2285004" cy="571247"/>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nvGrpSpPr>
            <p:cNvPr id="36" name="Group 35"/>
            <p:cNvGrpSpPr/>
            <p:nvPr/>
          </p:nvGrpSpPr>
          <p:grpSpPr>
            <a:xfrm>
              <a:off x="6373677" y="5231570"/>
              <a:ext cx="2285006" cy="925190"/>
              <a:chOff x="953495" y="2329459"/>
              <a:chExt cx="2285006" cy="925190"/>
            </a:xfrm>
          </p:grpSpPr>
          <p:sp>
            <p:nvSpPr>
              <p:cNvPr id="37" name="TextBox 36"/>
              <p:cNvSpPr txBox="1"/>
              <p:nvPr/>
            </p:nvSpPr>
            <p:spPr>
              <a:xfrm>
                <a:off x="953495" y="2329459"/>
                <a:ext cx="1456329" cy="353943"/>
              </a:xfrm>
              <a:prstGeom prst="rect">
                <a:avLst/>
              </a:prstGeom>
              <a:noFill/>
            </p:spPr>
            <p:txBody>
              <a:bodyPr wrap="square">
                <a:spAutoFit/>
              </a:bodyPr>
              <a:lstStyle/>
              <a:p>
                <a:pPr lvl="0"/>
                <a:r>
                  <a:rPr lang="en-US" altLang="ko-KR" sz="1700" b="1">
                    <a:cs typeface="Arial"/>
                  </a:rPr>
                  <a:t>Dollar</a:t>
                </a:r>
              </a:p>
            </p:txBody>
          </p:sp>
          <p:sp>
            <p:nvSpPr>
              <p:cNvPr id="38" name="TextBox 37"/>
              <p:cNvSpPr txBox="1"/>
              <p:nvPr/>
            </p:nvSpPr>
            <p:spPr>
              <a:xfrm>
                <a:off x="953497" y="2683402"/>
                <a:ext cx="2285004" cy="571247"/>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nvGrpSpPr>
            <p:cNvPr id="44" name="Group 43"/>
            <p:cNvGrpSpPr/>
            <p:nvPr/>
          </p:nvGrpSpPr>
          <p:grpSpPr>
            <a:xfrm>
              <a:off x="9214468" y="5231570"/>
              <a:ext cx="2285006" cy="925190"/>
              <a:chOff x="953495" y="2329459"/>
              <a:chExt cx="2285006" cy="925190"/>
            </a:xfrm>
          </p:grpSpPr>
          <p:sp>
            <p:nvSpPr>
              <p:cNvPr id="45" name="TextBox 44"/>
              <p:cNvSpPr txBox="1"/>
              <p:nvPr/>
            </p:nvSpPr>
            <p:spPr>
              <a:xfrm>
                <a:off x="953495" y="2329459"/>
                <a:ext cx="1456329" cy="353943"/>
              </a:xfrm>
              <a:prstGeom prst="rect">
                <a:avLst/>
              </a:prstGeom>
              <a:noFill/>
            </p:spPr>
            <p:txBody>
              <a:bodyPr wrap="square">
                <a:spAutoFit/>
              </a:bodyPr>
              <a:lstStyle/>
              <a:p>
                <a:pPr lvl="0"/>
                <a:r>
                  <a:rPr lang="en-US" altLang="ko-KR" sz="1700" b="1">
                    <a:cs typeface="Arial"/>
                  </a:rPr>
                  <a:t>Award</a:t>
                </a:r>
              </a:p>
            </p:txBody>
          </p:sp>
          <p:sp>
            <p:nvSpPr>
              <p:cNvPr id="46" name="TextBox 45"/>
              <p:cNvSpPr txBox="1"/>
              <p:nvPr/>
            </p:nvSpPr>
            <p:spPr>
              <a:xfrm>
                <a:off x="953497" y="2683402"/>
                <a:ext cx="2285004" cy="571247"/>
              </a:xfrm>
              <a:prstGeom prst="rect">
                <a:avLst/>
              </a:prstGeom>
              <a:noFill/>
            </p:spPr>
            <p:txBody>
              <a:bodyPr wrap="square">
                <a:spAutoFit/>
              </a:bodyPr>
              <a:lstStyle/>
              <a:p>
                <a:pP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grpSp>
          <p:nvGrpSpPr>
            <p:cNvPr id="73" name="Group 72"/>
            <p:cNvGrpSpPr/>
            <p:nvPr/>
          </p:nvGrpSpPr>
          <p:grpSpPr>
            <a:xfrm>
              <a:off x="6493392" y="4597500"/>
              <a:ext cx="419439" cy="521678"/>
              <a:chOff x="9650789" y="2987675"/>
              <a:chExt cx="762000" cy="947738"/>
            </a:xfrm>
          </p:grpSpPr>
          <p:sp>
            <p:nvSpPr>
              <p:cNvPr id="47" name="Freeform 5"/>
              <p:cNvSpPr>
                <a:spLocks noEditPoints="1"/>
              </p:cNvSpPr>
              <p:nvPr/>
            </p:nvSpPr>
            <p:spPr>
              <a:xfrm>
                <a:off x="9933364" y="3406775"/>
                <a:ext cx="206375" cy="398463"/>
              </a:xfrm>
              <a:custGeom>
                <a:avLst/>
                <a:gdLst>
                  <a:gd name="T0" fmla="*/ 90 w 144"/>
                  <a:gd name="T1" fmla="*/ 115 h 261"/>
                  <a:gd name="T2" fmla="*/ 54 w 144"/>
                  <a:gd name="T3" fmla="*/ 115 h 261"/>
                  <a:gd name="T4" fmla="*/ 31 w 144"/>
                  <a:gd name="T5" fmla="*/ 92 h 261"/>
                  <a:gd name="T6" fmla="*/ 54 w 144"/>
                  <a:gd name="T7" fmla="*/ 68 h 261"/>
                  <a:gd name="T8" fmla="*/ 116 w 144"/>
                  <a:gd name="T9" fmla="*/ 68 h 261"/>
                  <a:gd name="T10" fmla="*/ 132 w 144"/>
                  <a:gd name="T11" fmla="*/ 53 h 261"/>
                  <a:gd name="T12" fmla="*/ 116 w 144"/>
                  <a:gd name="T13" fmla="*/ 37 h 261"/>
                  <a:gd name="T14" fmla="*/ 87 w 144"/>
                  <a:gd name="T15" fmla="*/ 37 h 261"/>
                  <a:gd name="T16" fmla="*/ 87 w 144"/>
                  <a:gd name="T17" fmla="*/ 16 h 261"/>
                  <a:gd name="T18" fmla="*/ 72 w 144"/>
                  <a:gd name="T19" fmla="*/ 0 h 261"/>
                  <a:gd name="T20" fmla="*/ 56 w 144"/>
                  <a:gd name="T21" fmla="*/ 16 h 261"/>
                  <a:gd name="T22" fmla="*/ 56 w 144"/>
                  <a:gd name="T23" fmla="*/ 37 h 261"/>
                  <a:gd name="T24" fmla="*/ 54 w 144"/>
                  <a:gd name="T25" fmla="*/ 37 h 261"/>
                  <a:gd name="T26" fmla="*/ 0 w 144"/>
                  <a:gd name="T27" fmla="*/ 92 h 261"/>
                  <a:gd name="T28" fmla="*/ 54 w 144"/>
                  <a:gd name="T29" fmla="*/ 146 h 261"/>
                  <a:gd name="T30" fmla="*/ 90 w 144"/>
                  <a:gd name="T31" fmla="*/ 146 h 261"/>
                  <a:gd name="T32" fmla="*/ 113 w 144"/>
                  <a:gd name="T33" fmla="*/ 169 h 261"/>
                  <a:gd name="T34" fmla="*/ 90 w 144"/>
                  <a:gd name="T35" fmla="*/ 193 h 261"/>
                  <a:gd name="T36" fmla="*/ 26 w 144"/>
                  <a:gd name="T37" fmla="*/ 193 h 261"/>
                  <a:gd name="T38" fmla="*/ 11 w 144"/>
                  <a:gd name="T39" fmla="*/ 208 h 261"/>
                  <a:gd name="T40" fmla="*/ 26 w 144"/>
                  <a:gd name="T41" fmla="*/ 223 h 261"/>
                  <a:gd name="T42" fmla="*/ 56 w 144"/>
                  <a:gd name="T43" fmla="*/ 223 h 261"/>
                  <a:gd name="T44" fmla="*/ 56 w 144"/>
                  <a:gd name="T45" fmla="*/ 245 h 261"/>
                  <a:gd name="T46" fmla="*/ 72 w 144"/>
                  <a:gd name="T47" fmla="*/ 261 h 261"/>
                  <a:gd name="T48" fmla="*/ 87 w 144"/>
                  <a:gd name="T49" fmla="*/ 245 h 261"/>
                  <a:gd name="T50" fmla="*/ 87 w 144"/>
                  <a:gd name="T51" fmla="*/ 223 h 261"/>
                  <a:gd name="T52" fmla="*/ 90 w 144"/>
                  <a:gd name="T53" fmla="*/ 223 h 261"/>
                  <a:gd name="T54" fmla="*/ 90 w 144"/>
                  <a:gd name="T55" fmla="*/ 223 h 261"/>
                  <a:gd name="T56" fmla="*/ 144 w 144"/>
                  <a:gd name="T57" fmla="*/ 169 h 261"/>
                  <a:gd name="T58" fmla="*/ 90 w 144"/>
                  <a:gd name="T59" fmla="*/ 115 h 261"/>
                  <a:gd name="T60" fmla="*/ 90 w 144"/>
                  <a:gd name="T61" fmla="*/ 115 h 261"/>
                  <a:gd name="T62" fmla="*/ 90 w 144"/>
                  <a:gd name="T63" fmla="*/ 11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261">
                    <a:moveTo>
                      <a:pt x="90" y="115"/>
                    </a:moveTo>
                    <a:quadBezTo>
                      <a:pt x="54" y="115"/>
                      <a:pt x="54" y="115"/>
                    </a:quadBezTo>
                    <a:cubicBezTo>
                      <a:pt x="41" y="115"/>
                      <a:pt x="31" y="104"/>
                      <a:pt x="31" y="92"/>
                    </a:cubicBezTo>
                    <a:cubicBezTo>
                      <a:pt x="31" y="79"/>
                      <a:pt x="41" y="68"/>
                      <a:pt x="54" y="68"/>
                    </a:cubicBezTo>
                    <a:quadBezTo>
                      <a:pt x="116" y="68"/>
                      <a:pt x="116" y="68"/>
                    </a:quadBezTo>
                    <a:cubicBezTo>
                      <a:pt x="125" y="68"/>
                      <a:pt x="132" y="61"/>
                      <a:pt x="132" y="53"/>
                    </a:cubicBezTo>
                    <a:cubicBezTo>
                      <a:pt x="132" y="44"/>
                      <a:pt x="125" y="37"/>
                      <a:pt x="116" y="37"/>
                    </a:cubicBezTo>
                    <a:quadBezTo>
                      <a:pt x="87" y="37"/>
                      <a:pt x="87" y="37"/>
                    </a:quadBezTo>
                    <a:quadBezTo>
                      <a:pt x="87" y="16"/>
                      <a:pt x="87" y="16"/>
                    </a:quadBezTo>
                    <a:cubicBezTo>
                      <a:pt x="87" y="7"/>
                      <a:pt x="80" y="0"/>
                      <a:pt x="72" y="0"/>
                    </a:cubicBezTo>
                    <a:cubicBezTo>
                      <a:pt x="63" y="0"/>
                      <a:pt x="56" y="7"/>
                      <a:pt x="56" y="16"/>
                    </a:cubicBezTo>
                    <a:quadBezTo>
                      <a:pt x="56" y="37"/>
                      <a:pt x="56" y="37"/>
                    </a:quadBezTo>
                    <a:quadBezTo>
                      <a:pt x="54" y="37"/>
                      <a:pt x="54" y="37"/>
                    </a:quadBezTo>
                    <a:cubicBezTo>
                      <a:pt x="24" y="37"/>
                      <a:pt x="0" y="62"/>
                      <a:pt x="0" y="92"/>
                    </a:cubicBezTo>
                    <a:cubicBezTo>
                      <a:pt x="0" y="121"/>
                      <a:pt x="24" y="146"/>
                      <a:pt x="54" y="146"/>
                    </a:cubicBezTo>
                    <a:quadBezTo>
                      <a:pt x="90" y="146"/>
                      <a:pt x="90" y="146"/>
                    </a:quadBezTo>
                    <a:cubicBezTo>
                      <a:pt x="102" y="146"/>
                      <a:pt x="113" y="156"/>
                      <a:pt x="113" y="169"/>
                    </a:cubicBezTo>
                    <a:cubicBezTo>
                      <a:pt x="113" y="182"/>
                      <a:pt x="102" y="193"/>
                      <a:pt x="90" y="193"/>
                    </a:cubicBezTo>
                    <a:quadBezTo>
                      <a:pt x="26" y="193"/>
                      <a:pt x="26" y="193"/>
                    </a:quadBezTo>
                    <a:cubicBezTo>
                      <a:pt x="17" y="193"/>
                      <a:pt x="11" y="199"/>
                      <a:pt x="11" y="208"/>
                    </a:cubicBezTo>
                    <a:cubicBezTo>
                      <a:pt x="11" y="216"/>
                      <a:pt x="17" y="223"/>
                      <a:pt x="26" y="223"/>
                    </a:cubicBezTo>
                    <a:quadBezTo>
                      <a:pt x="56" y="223"/>
                      <a:pt x="56" y="223"/>
                    </a:quadBezTo>
                    <a:quadBezTo>
                      <a:pt x="56" y="245"/>
                      <a:pt x="56" y="245"/>
                    </a:quadBezTo>
                    <a:cubicBezTo>
                      <a:pt x="56" y="254"/>
                      <a:pt x="63" y="261"/>
                      <a:pt x="72" y="261"/>
                    </a:cubicBezTo>
                    <a:cubicBezTo>
                      <a:pt x="80" y="261"/>
                      <a:pt x="87" y="254"/>
                      <a:pt x="87" y="245"/>
                    </a:cubicBezTo>
                    <a:quadBezTo>
                      <a:pt x="87" y="223"/>
                      <a:pt x="87" y="223"/>
                    </a:quadBezTo>
                    <a:quadBezTo>
                      <a:pt x="90" y="223"/>
                      <a:pt x="90" y="223"/>
                    </a:quadBezTo>
                    <a:quadBezTo>
                      <a:pt x="90" y="223"/>
                      <a:pt x="90" y="223"/>
                    </a:quadBezTo>
                    <a:cubicBezTo>
                      <a:pt x="120" y="223"/>
                      <a:pt x="144" y="199"/>
                      <a:pt x="144" y="169"/>
                    </a:cubicBezTo>
                    <a:cubicBezTo>
                      <a:pt x="144" y="139"/>
                      <a:pt x="119" y="115"/>
                      <a:pt x="90" y="115"/>
                    </a:cubicBezTo>
                    <a:moveTo>
                      <a:pt x="90" y="115"/>
                    </a:moveTo>
                    <a:quadBezTo>
                      <a:pt x="90" y="115"/>
                      <a:pt x="90" y="115"/>
                    </a:quadBezTo>
                  </a:path>
                </a:pathLst>
              </a:custGeom>
              <a:solidFill>
                <a:srgbClr val="000000"/>
              </a:solidFill>
              <a:ln>
                <a:noFill/>
              </a:ln>
            </p:spPr>
            <p:txBody>
              <a:bodyPr vert="horz" wrap="square" lIns="91440" tIns="45720" rIns="91440" bIns="45720" anchor="t" anchorCtr="0"/>
              <a:lstStyle/>
              <a:p>
                <a:endParaRPr lang="en-US" altLang="ko-KR"/>
              </a:p>
            </p:txBody>
          </p:sp>
          <p:sp>
            <p:nvSpPr>
              <p:cNvPr id="48" name="Freeform 6"/>
              <p:cNvSpPr>
                <a:spLocks noEditPoints="1"/>
              </p:cNvSpPr>
              <p:nvPr/>
            </p:nvSpPr>
            <p:spPr>
              <a:xfrm>
                <a:off x="9650789" y="2987675"/>
                <a:ext cx="762000" cy="947738"/>
              </a:xfrm>
              <a:custGeom>
                <a:avLst/>
                <a:gdLst>
                  <a:gd name="T0" fmla="*/ 502 w 533"/>
                  <a:gd name="T1" fmla="*/ 354 h 620"/>
                  <a:gd name="T2" fmla="*/ 435 w 533"/>
                  <a:gd name="T3" fmla="*/ 246 h 620"/>
                  <a:gd name="T4" fmla="*/ 349 w 533"/>
                  <a:gd name="T5" fmla="*/ 165 h 620"/>
                  <a:gd name="T6" fmla="*/ 415 w 533"/>
                  <a:gd name="T7" fmla="*/ 43 h 620"/>
                  <a:gd name="T8" fmla="*/ 412 w 533"/>
                  <a:gd name="T9" fmla="*/ 24 h 620"/>
                  <a:gd name="T10" fmla="*/ 357 w 533"/>
                  <a:gd name="T11" fmla="*/ 0 h 620"/>
                  <a:gd name="T12" fmla="*/ 307 w 533"/>
                  <a:gd name="T13" fmla="*/ 13 h 620"/>
                  <a:gd name="T14" fmla="*/ 276 w 533"/>
                  <a:gd name="T15" fmla="*/ 22 h 620"/>
                  <a:gd name="T16" fmla="*/ 268 w 533"/>
                  <a:gd name="T17" fmla="*/ 21 h 620"/>
                  <a:gd name="T18" fmla="*/ 191 w 533"/>
                  <a:gd name="T19" fmla="*/ 3 h 620"/>
                  <a:gd name="T20" fmla="*/ 114 w 533"/>
                  <a:gd name="T21" fmla="*/ 39 h 620"/>
                  <a:gd name="T22" fmla="*/ 112 w 533"/>
                  <a:gd name="T23" fmla="*/ 59 h 620"/>
                  <a:gd name="T24" fmla="*/ 183 w 533"/>
                  <a:gd name="T25" fmla="*/ 166 h 620"/>
                  <a:gd name="T26" fmla="*/ 98 w 533"/>
                  <a:gd name="T27" fmla="*/ 246 h 620"/>
                  <a:gd name="T28" fmla="*/ 31 w 533"/>
                  <a:gd name="T29" fmla="*/ 354 h 620"/>
                  <a:gd name="T30" fmla="*/ 0 w 533"/>
                  <a:gd name="T31" fmla="*/ 500 h 620"/>
                  <a:gd name="T32" fmla="*/ 120 w 533"/>
                  <a:gd name="T33" fmla="*/ 620 h 620"/>
                  <a:gd name="T34" fmla="*/ 413 w 533"/>
                  <a:gd name="T35" fmla="*/ 620 h 620"/>
                  <a:gd name="T36" fmla="*/ 533 w 533"/>
                  <a:gd name="T37" fmla="*/ 500 h 620"/>
                  <a:gd name="T38" fmla="*/ 502 w 533"/>
                  <a:gd name="T39" fmla="*/ 354 h 620"/>
                  <a:gd name="T40" fmla="*/ 145 w 533"/>
                  <a:gd name="T41" fmla="*/ 52 h 620"/>
                  <a:gd name="T42" fmla="*/ 191 w 533"/>
                  <a:gd name="T43" fmla="*/ 34 h 620"/>
                  <a:gd name="T44" fmla="*/ 258 w 533"/>
                  <a:gd name="T45" fmla="*/ 50 h 620"/>
                  <a:gd name="T46" fmla="*/ 276 w 533"/>
                  <a:gd name="T47" fmla="*/ 53 h 620"/>
                  <a:gd name="T48" fmla="*/ 319 w 533"/>
                  <a:gd name="T49" fmla="*/ 41 h 620"/>
                  <a:gd name="T50" fmla="*/ 357 w 533"/>
                  <a:gd name="T51" fmla="*/ 30 h 620"/>
                  <a:gd name="T52" fmla="*/ 382 w 533"/>
                  <a:gd name="T53" fmla="*/ 39 h 620"/>
                  <a:gd name="T54" fmla="*/ 320 w 533"/>
                  <a:gd name="T55" fmla="*/ 154 h 620"/>
                  <a:gd name="T56" fmla="*/ 212 w 533"/>
                  <a:gd name="T57" fmla="*/ 154 h 620"/>
                  <a:gd name="T58" fmla="*/ 145 w 533"/>
                  <a:gd name="T59" fmla="*/ 52 h 620"/>
                  <a:gd name="T60" fmla="*/ 413 w 533"/>
                  <a:gd name="T61" fmla="*/ 589 h 620"/>
                  <a:gd name="T62" fmla="*/ 120 w 533"/>
                  <a:gd name="T63" fmla="*/ 589 h 620"/>
                  <a:gd name="T64" fmla="*/ 31 w 533"/>
                  <a:gd name="T65" fmla="*/ 500 h 620"/>
                  <a:gd name="T66" fmla="*/ 121 w 533"/>
                  <a:gd name="T67" fmla="*/ 267 h 620"/>
                  <a:gd name="T68" fmla="*/ 209 w 533"/>
                  <a:gd name="T69" fmla="*/ 185 h 620"/>
                  <a:gd name="T70" fmla="*/ 324 w 533"/>
                  <a:gd name="T71" fmla="*/ 185 h 620"/>
                  <a:gd name="T72" fmla="*/ 412 w 533"/>
                  <a:gd name="T73" fmla="*/ 267 h 620"/>
                  <a:gd name="T74" fmla="*/ 502 w 533"/>
                  <a:gd name="T75" fmla="*/ 500 h 620"/>
                  <a:gd name="T76" fmla="*/ 413 w 533"/>
                  <a:gd name="T77" fmla="*/ 589 h 620"/>
                  <a:gd name="T78" fmla="*/ 413 w 533"/>
                  <a:gd name="T79" fmla="*/ 589 h 620"/>
                  <a:gd name="T80" fmla="*/ 413 w 533"/>
                  <a:gd name="T81" fmla="*/ 58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3" h="620">
                    <a:moveTo>
                      <a:pt x="502" y="354"/>
                    </a:moveTo>
                    <a:cubicBezTo>
                      <a:pt x="486" y="316"/>
                      <a:pt x="464" y="280"/>
                      <a:pt x="435" y="246"/>
                    </a:cubicBezTo>
                    <a:cubicBezTo>
                      <a:pt x="401" y="205"/>
                      <a:pt x="367" y="178"/>
                      <a:pt x="349" y="165"/>
                    </a:cubicBezTo>
                    <a:quadBezTo>
                      <a:pt x="415" y="43"/>
                      <a:pt x="415" y="43"/>
                    </a:quadBezTo>
                    <a:cubicBezTo>
                      <a:pt x="418" y="37"/>
                      <a:pt x="417" y="29"/>
                      <a:pt x="412" y="24"/>
                    </a:cubicBezTo>
                    <a:cubicBezTo>
                      <a:pt x="395" y="8"/>
                      <a:pt x="377" y="0"/>
                      <a:pt x="357" y="0"/>
                    </a:cubicBezTo>
                    <a:cubicBezTo>
                      <a:pt x="339" y="0"/>
                      <a:pt x="322" y="7"/>
                      <a:pt x="307" y="13"/>
                    </a:cubicBezTo>
                    <a:cubicBezTo>
                      <a:pt x="296" y="18"/>
                      <a:pt x="285" y="22"/>
                      <a:pt x="276" y="22"/>
                    </a:cubicBezTo>
                    <a:cubicBezTo>
                      <a:pt x="273" y="22"/>
                      <a:pt x="271" y="22"/>
                      <a:pt x="268" y="21"/>
                    </a:cubicBezTo>
                    <a:cubicBezTo>
                      <a:pt x="238" y="10"/>
                      <a:pt x="214" y="3"/>
                      <a:pt x="191" y="3"/>
                    </a:cubicBezTo>
                    <a:cubicBezTo>
                      <a:pt x="162" y="3"/>
                      <a:pt x="138" y="14"/>
                      <a:pt x="114" y="39"/>
                    </a:cubicBezTo>
                    <a:cubicBezTo>
                      <a:pt x="109" y="44"/>
                      <a:pt x="108" y="52"/>
                      <a:pt x="112" y="59"/>
                    </a:cubicBezTo>
                    <a:quadBezTo>
                      <a:pt x="183" y="166"/>
                      <a:pt x="183" y="166"/>
                    </a:quadBezTo>
                    <a:cubicBezTo>
                      <a:pt x="165" y="179"/>
                      <a:pt x="132" y="206"/>
                      <a:pt x="98" y="246"/>
                    </a:cubicBezTo>
                    <a:cubicBezTo>
                      <a:pt x="70" y="280"/>
                      <a:pt x="47" y="316"/>
                      <a:pt x="31" y="354"/>
                    </a:cubicBezTo>
                    <a:cubicBezTo>
                      <a:pt x="11" y="401"/>
                      <a:pt x="0" y="450"/>
                      <a:pt x="0" y="500"/>
                    </a:cubicBezTo>
                    <a:cubicBezTo>
                      <a:pt x="0" y="566"/>
                      <a:pt x="54" y="620"/>
                      <a:pt x="120" y="620"/>
                    </a:cubicBezTo>
                    <a:quadBezTo>
                      <a:pt x="413" y="620"/>
                      <a:pt x="413" y="620"/>
                    </a:quadBezTo>
                    <a:cubicBezTo>
                      <a:pt x="479" y="620"/>
                      <a:pt x="533" y="566"/>
                      <a:pt x="533" y="500"/>
                    </a:cubicBezTo>
                    <a:cubicBezTo>
                      <a:pt x="533" y="450"/>
                      <a:pt x="523" y="401"/>
                      <a:pt x="502" y="354"/>
                    </a:cubicBezTo>
                    <a:moveTo>
                      <a:pt x="145" y="52"/>
                    </a:moveTo>
                    <a:cubicBezTo>
                      <a:pt x="160" y="39"/>
                      <a:pt x="174" y="34"/>
                      <a:pt x="191" y="34"/>
                    </a:cubicBezTo>
                    <a:cubicBezTo>
                      <a:pt x="210" y="34"/>
                      <a:pt x="230" y="40"/>
                      <a:pt x="258" y="50"/>
                    </a:cubicBezTo>
                    <a:cubicBezTo>
                      <a:pt x="263" y="52"/>
                      <a:pt x="269" y="53"/>
                      <a:pt x="276" y="53"/>
                    </a:cubicBezTo>
                    <a:cubicBezTo>
                      <a:pt x="291" y="53"/>
                      <a:pt x="305" y="47"/>
                      <a:pt x="319" y="41"/>
                    </a:cubicBezTo>
                    <a:cubicBezTo>
                      <a:pt x="332" y="36"/>
                      <a:pt x="345" y="30"/>
                      <a:pt x="357" y="30"/>
                    </a:cubicBezTo>
                    <a:cubicBezTo>
                      <a:pt x="363" y="30"/>
                      <a:pt x="371" y="31"/>
                      <a:pt x="382" y="39"/>
                    </a:cubicBezTo>
                    <a:quadBezTo>
                      <a:pt x="320" y="154"/>
                      <a:pt x="320" y="154"/>
                    </a:quadBezTo>
                    <a:quadBezTo>
                      <a:pt x="212" y="154"/>
                      <a:pt x="212" y="154"/>
                    </a:quadBezTo>
                    <a:lnTo>
                      <a:pt x="145" y="52"/>
                    </a:lnTo>
                    <a:moveTo>
                      <a:pt x="413" y="589"/>
                    </a:moveTo>
                    <a:quadBezTo>
                      <a:pt x="120" y="589"/>
                      <a:pt x="120" y="589"/>
                    </a:quadBezTo>
                    <a:cubicBezTo>
                      <a:pt x="71" y="589"/>
                      <a:pt x="31" y="549"/>
                      <a:pt x="31" y="500"/>
                    </a:cubicBezTo>
                    <a:cubicBezTo>
                      <a:pt x="31" y="417"/>
                      <a:pt x="62" y="339"/>
                      <a:pt x="121" y="267"/>
                    </a:cubicBezTo>
                    <a:cubicBezTo>
                      <a:pt x="159" y="221"/>
                      <a:pt x="197" y="193"/>
                      <a:pt x="209" y="185"/>
                    </a:cubicBezTo>
                    <a:quadBezTo>
                      <a:pt x="324" y="185"/>
                      <a:pt x="324" y="185"/>
                    </a:quadBezTo>
                    <a:cubicBezTo>
                      <a:pt x="336" y="193"/>
                      <a:pt x="374" y="221"/>
                      <a:pt x="412" y="267"/>
                    </a:cubicBezTo>
                    <a:cubicBezTo>
                      <a:pt x="472" y="339"/>
                      <a:pt x="502" y="417"/>
                      <a:pt x="502" y="500"/>
                    </a:cubicBezTo>
                    <a:cubicBezTo>
                      <a:pt x="502" y="549"/>
                      <a:pt x="462" y="589"/>
                      <a:pt x="413" y="589"/>
                    </a:cubicBezTo>
                    <a:moveTo>
                      <a:pt x="413" y="589"/>
                    </a:moveTo>
                    <a:quadBezTo>
                      <a:pt x="413" y="589"/>
                      <a:pt x="413" y="589"/>
                    </a:quadBezTo>
                  </a:path>
                </a:pathLst>
              </a:custGeom>
              <a:solidFill>
                <a:srgbClr val="000000"/>
              </a:solidFill>
              <a:ln>
                <a:noFill/>
              </a:ln>
            </p:spPr>
            <p:txBody>
              <a:bodyPr vert="horz" wrap="square" lIns="91440" tIns="45720" rIns="91440" bIns="45720" anchor="t" anchorCtr="0"/>
              <a:lstStyle/>
              <a:p>
                <a:endParaRPr lang="en-US" altLang="ko-KR"/>
              </a:p>
            </p:txBody>
          </p:sp>
        </p:grpSp>
        <p:grpSp>
          <p:nvGrpSpPr>
            <p:cNvPr id="74" name="Group 73"/>
            <p:cNvGrpSpPr/>
            <p:nvPr/>
          </p:nvGrpSpPr>
          <p:grpSpPr>
            <a:xfrm>
              <a:off x="3687186" y="4594900"/>
              <a:ext cx="518459" cy="526879"/>
              <a:chOff x="8347075" y="2509838"/>
              <a:chExt cx="739775" cy="790575"/>
            </a:xfrm>
          </p:grpSpPr>
          <p:sp>
            <p:nvSpPr>
              <p:cNvPr id="49" name="Freeform 7"/>
              <p:cNvSpPr>
                <a:spLocks noEditPoints="1"/>
              </p:cNvSpPr>
              <p:nvPr/>
            </p:nvSpPr>
            <p:spPr>
              <a:xfrm>
                <a:off x="8347075" y="2509838"/>
                <a:ext cx="739775" cy="790575"/>
              </a:xfrm>
              <a:custGeom>
                <a:avLst/>
                <a:gdLst>
                  <a:gd name="T0" fmla="*/ 258 w 517"/>
                  <a:gd name="T1" fmla="*/ 0 h 517"/>
                  <a:gd name="T2" fmla="*/ 0 w 517"/>
                  <a:gd name="T3" fmla="*/ 258 h 517"/>
                  <a:gd name="T4" fmla="*/ 258 w 517"/>
                  <a:gd name="T5" fmla="*/ 517 h 517"/>
                  <a:gd name="T6" fmla="*/ 517 w 517"/>
                  <a:gd name="T7" fmla="*/ 258 h 517"/>
                  <a:gd name="T8" fmla="*/ 258 w 517"/>
                  <a:gd name="T9" fmla="*/ 0 h 517"/>
                  <a:gd name="T10" fmla="*/ 258 w 517"/>
                  <a:gd name="T11" fmla="*/ 499 h 517"/>
                  <a:gd name="T12" fmla="*/ 17 w 517"/>
                  <a:gd name="T13" fmla="*/ 258 h 517"/>
                  <a:gd name="T14" fmla="*/ 258 w 517"/>
                  <a:gd name="T15" fmla="*/ 17 h 517"/>
                  <a:gd name="T16" fmla="*/ 500 w 517"/>
                  <a:gd name="T17" fmla="*/ 258 h 517"/>
                  <a:gd name="T18" fmla="*/ 258 w 517"/>
                  <a:gd name="T19" fmla="*/ 499 h 517"/>
                  <a:gd name="T20" fmla="*/ 258 w 517"/>
                  <a:gd name="T21" fmla="*/ 499 h 517"/>
                  <a:gd name="T22" fmla="*/ 258 w 517"/>
                  <a:gd name="T23" fmla="*/ 49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7" h="517">
                    <a:moveTo>
                      <a:pt x="258" y="0"/>
                    </a:moveTo>
                    <a:cubicBezTo>
                      <a:pt x="116" y="0"/>
                      <a:pt x="0" y="116"/>
                      <a:pt x="0" y="258"/>
                    </a:cubicBezTo>
                    <a:cubicBezTo>
                      <a:pt x="0" y="401"/>
                      <a:pt x="116" y="517"/>
                      <a:pt x="258" y="517"/>
                    </a:cubicBezTo>
                    <a:cubicBezTo>
                      <a:pt x="401" y="517"/>
                      <a:pt x="517" y="401"/>
                      <a:pt x="517" y="258"/>
                    </a:cubicBezTo>
                    <a:cubicBezTo>
                      <a:pt x="517" y="116"/>
                      <a:pt x="401" y="0"/>
                      <a:pt x="258" y="0"/>
                    </a:cubicBezTo>
                    <a:moveTo>
                      <a:pt x="258" y="499"/>
                    </a:moveTo>
                    <a:cubicBezTo>
                      <a:pt x="125" y="499"/>
                      <a:pt x="17" y="391"/>
                      <a:pt x="17" y="258"/>
                    </a:cubicBezTo>
                    <a:cubicBezTo>
                      <a:pt x="17" y="125"/>
                      <a:pt x="125" y="17"/>
                      <a:pt x="258" y="17"/>
                    </a:cubicBezTo>
                    <a:cubicBezTo>
                      <a:pt x="391" y="17"/>
                      <a:pt x="500" y="125"/>
                      <a:pt x="500" y="258"/>
                    </a:cubicBezTo>
                    <a:cubicBezTo>
                      <a:pt x="500" y="391"/>
                      <a:pt x="391" y="499"/>
                      <a:pt x="258" y="499"/>
                    </a:cubicBezTo>
                    <a:moveTo>
                      <a:pt x="258" y="499"/>
                    </a:moveTo>
                    <a:quadBezTo>
                      <a:pt x="258" y="499"/>
                      <a:pt x="258" y="499"/>
                    </a:quadBezTo>
                  </a:path>
                </a:pathLst>
              </a:custGeom>
              <a:solidFill>
                <a:srgbClr val="000000"/>
              </a:solidFill>
              <a:ln>
                <a:noFill/>
              </a:ln>
            </p:spPr>
            <p:txBody>
              <a:bodyPr vert="horz" wrap="square" lIns="91440" tIns="45720" rIns="91440" bIns="45720" anchor="t" anchorCtr="0"/>
              <a:lstStyle/>
              <a:p>
                <a:endParaRPr lang="en-US" altLang="ko-KR"/>
              </a:p>
            </p:txBody>
          </p:sp>
          <p:sp>
            <p:nvSpPr>
              <p:cNvPr id="50" name="Freeform 8"/>
              <p:cNvSpPr>
                <a:spLocks noEditPoints="1"/>
              </p:cNvSpPr>
              <p:nvPr/>
            </p:nvSpPr>
            <p:spPr>
              <a:xfrm>
                <a:off x="8569325" y="2705101"/>
                <a:ext cx="196850" cy="249238"/>
              </a:xfrm>
              <a:custGeom>
                <a:avLst/>
                <a:gdLst>
                  <a:gd name="T0" fmla="*/ 112 w 138"/>
                  <a:gd name="T1" fmla="*/ 96 h 163"/>
                  <a:gd name="T2" fmla="*/ 112 w 138"/>
                  <a:gd name="T3" fmla="*/ 8 h 163"/>
                  <a:gd name="T4" fmla="*/ 103 w 138"/>
                  <a:gd name="T5" fmla="*/ 0 h 163"/>
                  <a:gd name="T6" fmla="*/ 95 w 138"/>
                  <a:gd name="T7" fmla="*/ 8 h 163"/>
                  <a:gd name="T8" fmla="*/ 95 w 138"/>
                  <a:gd name="T9" fmla="*/ 96 h 163"/>
                  <a:gd name="T10" fmla="*/ 70 w 138"/>
                  <a:gd name="T11" fmla="*/ 120 h 163"/>
                  <a:gd name="T12" fmla="*/ 8 w 138"/>
                  <a:gd name="T13" fmla="*/ 120 h 163"/>
                  <a:gd name="T14" fmla="*/ 0 w 138"/>
                  <a:gd name="T15" fmla="*/ 129 h 163"/>
                  <a:gd name="T16" fmla="*/ 8 w 138"/>
                  <a:gd name="T17" fmla="*/ 138 h 163"/>
                  <a:gd name="T18" fmla="*/ 70 w 138"/>
                  <a:gd name="T19" fmla="*/ 138 h 163"/>
                  <a:gd name="T20" fmla="*/ 103 w 138"/>
                  <a:gd name="T21" fmla="*/ 163 h 163"/>
                  <a:gd name="T22" fmla="*/ 138 w 138"/>
                  <a:gd name="T23" fmla="*/ 129 h 163"/>
                  <a:gd name="T24" fmla="*/ 112 w 138"/>
                  <a:gd name="T25" fmla="*/ 96 h 163"/>
                  <a:gd name="T26" fmla="*/ 103 w 138"/>
                  <a:gd name="T27" fmla="*/ 146 h 163"/>
                  <a:gd name="T28" fmla="*/ 86 w 138"/>
                  <a:gd name="T29" fmla="*/ 129 h 163"/>
                  <a:gd name="T30" fmla="*/ 103 w 138"/>
                  <a:gd name="T31" fmla="*/ 112 h 163"/>
                  <a:gd name="T32" fmla="*/ 120 w 138"/>
                  <a:gd name="T33" fmla="*/ 129 h 163"/>
                  <a:gd name="T34" fmla="*/ 103 w 138"/>
                  <a:gd name="T35" fmla="*/ 146 h 163"/>
                  <a:gd name="T36" fmla="*/ 103 w 138"/>
                  <a:gd name="T37" fmla="*/ 146 h 163"/>
                  <a:gd name="T38" fmla="*/ 103 w 138"/>
                  <a:gd name="T39"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63">
                    <a:moveTo>
                      <a:pt x="112" y="96"/>
                    </a:moveTo>
                    <a:quadBezTo>
                      <a:pt x="112" y="8"/>
                      <a:pt x="112" y="8"/>
                    </a:quadBezTo>
                    <a:cubicBezTo>
                      <a:pt x="112" y="4"/>
                      <a:pt x="108" y="0"/>
                      <a:pt x="103" y="0"/>
                    </a:cubicBezTo>
                    <a:cubicBezTo>
                      <a:pt x="99" y="0"/>
                      <a:pt x="95" y="4"/>
                      <a:pt x="95" y="8"/>
                    </a:cubicBezTo>
                    <a:quadBezTo>
                      <a:pt x="95" y="96"/>
                      <a:pt x="95" y="96"/>
                    </a:quadBezTo>
                    <a:cubicBezTo>
                      <a:pt x="83" y="99"/>
                      <a:pt x="73" y="108"/>
                      <a:pt x="70" y="120"/>
                    </a:cubicBezTo>
                    <a:quadBezTo>
                      <a:pt x="8" y="120"/>
                      <a:pt x="8" y="120"/>
                    </a:quadBezTo>
                    <a:cubicBezTo>
                      <a:pt x="4" y="120"/>
                      <a:pt x="0" y="124"/>
                      <a:pt x="0" y="129"/>
                    </a:cubicBezTo>
                    <a:cubicBezTo>
                      <a:pt x="0" y="134"/>
                      <a:pt x="4" y="138"/>
                      <a:pt x="8" y="138"/>
                    </a:cubicBezTo>
                    <a:quadBezTo>
                      <a:pt x="70" y="138"/>
                      <a:pt x="70" y="138"/>
                    </a:quadBezTo>
                    <a:cubicBezTo>
                      <a:pt x="74" y="152"/>
                      <a:pt x="87" y="163"/>
                      <a:pt x="103" y="163"/>
                    </a:cubicBezTo>
                    <a:cubicBezTo>
                      <a:pt x="122" y="163"/>
                      <a:pt x="138" y="148"/>
                      <a:pt x="138" y="129"/>
                    </a:cubicBezTo>
                    <a:cubicBezTo>
                      <a:pt x="138" y="113"/>
                      <a:pt x="127" y="100"/>
                      <a:pt x="112" y="96"/>
                    </a:cubicBezTo>
                    <a:moveTo>
                      <a:pt x="103" y="146"/>
                    </a:moveTo>
                    <a:cubicBezTo>
                      <a:pt x="94" y="146"/>
                      <a:pt x="86" y="139"/>
                      <a:pt x="86" y="129"/>
                    </a:cubicBezTo>
                    <a:cubicBezTo>
                      <a:pt x="86" y="119"/>
                      <a:pt x="94" y="112"/>
                      <a:pt x="103" y="112"/>
                    </a:cubicBezTo>
                    <a:cubicBezTo>
                      <a:pt x="113" y="112"/>
                      <a:pt x="120" y="119"/>
                      <a:pt x="120" y="129"/>
                    </a:cubicBezTo>
                    <a:cubicBezTo>
                      <a:pt x="120" y="139"/>
                      <a:pt x="113" y="146"/>
                      <a:pt x="103" y="146"/>
                    </a:cubicBezTo>
                    <a:moveTo>
                      <a:pt x="103" y="146"/>
                    </a:moveTo>
                    <a:quadBezTo>
                      <a:pt x="103" y="146"/>
                      <a:pt x="103" y="146"/>
                    </a:quadBezTo>
                  </a:path>
                </a:pathLst>
              </a:custGeom>
              <a:solidFill>
                <a:srgbClr val="000000"/>
              </a:solidFill>
              <a:ln>
                <a:noFill/>
              </a:ln>
            </p:spPr>
            <p:txBody>
              <a:bodyPr vert="horz" wrap="square" lIns="91440" tIns="45720" rIns="91440" bIns="45720" anchor="t" anchorCtr="0"/>
              <a:lstStyle/>
              <a:p>
                <a:endParaRPr lang="en-US" altLang="ko-KR"/>
              </a:p>
            </p:txBody>
          </p:sp>
          <p:sp>
            <p:nvSpPr>
              <p:cNvPr id="51" name="Freeform 9"/>
              <p:cNvSpPr>
                <a:spLocks noEditPoints="1"/>
              </p:cNvSpPr>
              <p:nvPr/>
            </p:nvSpPr>
            <p:spPr>
              <a:xfrm>
                <a:off x="8704263" y="2600326"/>
                <a:ext cx="25400" cy="39688"/>
              </a:xfrm>
              <a:custGeom>
                <a:avLst/>
                <a:gdLst>
                  <a:gd name="T0" fmla="*/ 8 w 17"/>
                  <a:gd name="T1" fmla="*/ 26 h 26"/>
                  <a:gd name="T2" fmla="*/ 17 w 17"/>
                  <a:gd name="T3" fmla="*/ 17 h 26"/>
                  <a:gd name="T4" fmla="*/ 17 w 17"/>
                  <a:gd name="T5" fmla="*/ 8 h 26"/>
                  <a:gd name="T6" fmla="*/ 8 w 17"/>
                  <a:gd name="T7" fmla="*/ 0 h 26"/>
                  <a:gd name="T8" fmla="*/ 0 w 17"/>
                  <a:gd name="T9" fmla="*/ 8 h 26"/>
                  <a:gd name="T10" fmla="*/ 0 w 17"/>
                  <a:gd name="T11" fmla="*/ 17 h 26"/>
                  <a:gd name="T12" fmla="*/ 8 w 17"/>
                  <a:gd name="T13" fmla="*/ 26 h 26"/>
                  <a:gd name="T14" fmla="*/ 8 w 17"/>
                  <a:gd name="T15" fmla="*/ 26 h 26"/>
                  <a:gd name="T16" fmla="*/ 8 w 1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8" y="26"/>
                    </a:moveTo>
                    <a:cubicBezTo>
                      <a:pt x="13" y="26"/>
                      <a:pt x="17" y="22"/>
                      <a:pt x="17" y="17"/>
                    </a:cubicBezTo>
                    <a:quadBezTo>
                      <a:pt x="17" y="8"/>
                      <a:pt x="17" y="8"/>
                    </a:quadBezTo>
                    <a:cubicBezTo>
                      <a:pt x="17" y="4"/>
                      <a:pt x="13" y="0"/>
                      <a:pt x="8" y="0"/>
                    </a:cubicBezTo>
                    <a:cubicBezTo>
                      <a:pt x="4" y="0"/>
                      <a:pt x="0" y="4"/>
                      <a:pt x="0" y="8"/>
                    </a:cubicBezTo>
                    <a:quadBezTo>
                      <a:pt x="0" y="17"/>
                      <a:pt x="0" y="17"/>
                    </a:quadBezTo>
                    <a:cubicBezTo>
                      <a:pt x="0" y="22"/>
                      <a:pt x="4" y="26"/>
                      <a:pt x="8" y="26"/>
                    </a:cubicBezTo>
                    <a:moveTo>
                      <a:pt x="8" y="26"/>
                    </a:moveTo>
                    <a:quadBezTo>
                      <a:pt x="8" y="26"/>
                      <a:pt x="8" y="26"/>
                    </a:quadBezTo>
                  </a:path>
                </a:pathLst>
              </a:custGeom>
              <a:solidFill>
                <a:srgbClr val="000000"/>
              </a:solidFill>
              <a:ln>
                <a:noFill/>
              </a:ln>
            </p:spPr>
            <p:txBody>
              <a:bodyPr vert="horz" wrap="square" lIns="91440" tIns="45720" rIns="91440" bIns="45720" anchor="t" anchorCtr="0"/>
              <a:lstStyle/>
              <a:p>
                <a:endParaRPr lang="en-US" altLang="ko-KR"/>
              </a:p>
            </p:txBody>
          </p:sp>
          <p:sp>
            <p:nvSpPr>
              <p:cNvPr id="52" name="Freeform 10"/>
              <p:cNvSpPr>
                <a:spLocks noEditPoints="1"/>
              </p:cNvSpPr>
              <p:nvPr/>
            </p:nvSpPr>
            <p:spPr>
              <a:xfrm>
                <a:off x="8704263" y="3165476"/>
                <a:ext cx="25400" cy="39688"/>
              </a:xfrm>
              <a:custGeom>
                <a:avLst/>
                <a:gdLst>
                  <a:gd name="T0" fmla="*/ 8 w 17"/>
                  <a:gd name="T1" fmla="*/ 0 h 26"/>
                  <a:gd name="T2" fmla="*/ 0 w 17"/>
                  <a:gd name="T3" fmla="*/ 9 h 26"/>
                  <a:gd name="T4" fmla="*/ 0 w 17"/>
                  <a:gd name="T5" fmla="*/ 18 h 26"/>
                  <a:gd name="T6" fmla="*/ 8 w 17"/>
                  <a:gd name="T7" fmla="*/ 26 h 26"/>
                  <a:gd name="T8" fmla="*/ 17 w 17"/>
                  <a:gd name="T9" fmla="*/ 18 h 26"/>
                  <a:gd name="T10" fmla="*/ 17 w 17"/>
                  <a:gd name="T11" fmla="*/ 9 h 26"/>
                  <a:gd name="T12" fmla="*/ 8 w 17"/>
                  <a:gd name="T13" fmla="*/ 0 h 26"/>
                  <a:gd name="T14" fmla="*/ 8 w 17"/>
                  <a:gd name="T15" fmla="*/ 0 h 26"/>
                  <a:gd name="T16" fmla="*/ 8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8" y="0"/>
                    </a:moveTo>
                    <a:cubicBezTo>
                      <a:pt x="4" y="0"/>
                      <a:pt x="0" y="4"/>
                      <a:pt x="0" y="9"/>
                    </a:cubicBezTo>
                    <a:quadBezTo>
                      <a:pt x="0" y="18"/>
                      <a:pt x="0" y="18"/>
                    </a:quadBezTo>
                    <a:cubicBezTo>
                      <a:pt x="0" y="22"/>
                      <a:pt x="4" y="26"/>
                      <a:pt x="8" y="26"/>
                    </a:cubicBezTo>
                    <a:cubicBezTo>
                      <a:pt x="13" y="26"/>
                      <a:pt x="17" y="22"/>
                      <a:pt x="17" y="18"/>
                    </a:cubicBezTo>
                    <a:quadBezTo>
                      <a:pt x="17" y="9"/>
                      <a:pt x="17" y="9"/>
                    </a:quadBezTo>
                    <a:cubicBezTo>
                      <a:pt x="17" y="4"/>
                      <a:pt x="13" y="0"/>
                      <a:pt x="8" y="0"/>
                    </a:cubicBezTo>
                    <a:moveTo>
                      <a:pt x="8" y="0"/>
                    </a:moveTo>
                    <a:quadBezTo>
                      <a:pt x="8" y="0"/>
                      <a:pt x="8" y="0"/>
                    </a:quadBezTo>
                  </a:path>
                </a:pathLst>
              </a:custGeom>
              <a:solidFill>
                <a:srgbClr val="000000"/>
              </a:solidFill>
              <a:ln>
                <a:noFill/>
              </a:ln>
            </p:spPr>
            <p:txBody>
              <a:bodyPr vert="horz" wrap="square" lIns="91440" tIns="45720" rIns="91440" bIns="45720" anchor="t" anchorCtr="0"/>
              <a:lstStyle/>
              <a:p>
                <a:endParaRPr lang="en-US" altLang="ko-KR"/>
              </a:p>
            </p:txBody>
          </p:sp>
          <p:sp>
            <p:nvSpPr>
              <p:cNvPr id="53" name="Freeform 11"/>
              <p:cNvSpPr>
                <a:spLocks noEditPoints="1"/>
              </p:cNvSpPr>
              <p:nvPr/>
            </p:nvSpPr>
            <p:spPr>
              <a:xfrm>
                <a:off x="8964613" y="2889251"/>
                <a:ext cx="34925" cy="26988"/>
              </a:xfrm>
              <a:custGeom>
                <a:avLst/>
                <a:gdLst>
                  <a:gd name="T0" fmla="*/ 17 w 25"/>
                  <a:gd name="T1" fmla="*/ 0 h 18"/>
                  <a:gd name="T2" fmla="*/ 8 w 25"/>
                  <a:gd name="T3" fmla="*/ 0 h 18"/>
                  <a:gd name="T4" fmla="*/ 0 w 25"/>
                  <a:gd name="T5" fmla="*/ 9 h 18"/>
                  <a:gd name="T6" fmla="*/ 8 w 25"/>
                  <a:gd name="T7" fmla="*/ 18 h 18"/>
                  <a:gd name="T8" fmla="*/ 17 w 25"/>
                  <a:gd name="T9" fmla="*/ 18 h 18"/>
                  <a:gd name="T10" fmla="*/ 25 w 25"/>
                  <a:gd name="T11" fmla="*/ 9 h 18"/>
                  <a:gd name="T12" fmla="*/ 17 w 25"/>
                  <a:gd name="T13" fmla="*/ 0 h 18"/>
                  <a:gd name="T14" fmla="*/ 17 w 25"/>
                  <a:gd name="T15" fmla="*/ 0 h 18"/>
                  <a:gd name="T16" fmla="*/ 17 w 2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8">
                    <a:moveTo>
                      <a:pt x="17" y="0"/>
                    </a:moveTo>
                    <a:quadBezTo>
                      <a:pt x="8" y="0"/>
                      <a:pt x="8" y="0"/>
                    </a:quadBezTo>
                    <a:cubicBezTo>
                      <a:pt x="3" y="0"/>
                      <a:pt x="0" y="4"/>
                      <a:pt x="0" y="9"/>
                    </a:cubicBezTo>
                    <a:cubicBezTo>
                      <a:pt x="0" y="14"/>
                      <a:pt x="3" y="18"/>
                      <a:pt x="8" y="18"/>
                    </a:cubicBezTo>
                    <a:quadBezTo>
                      <a:pt x="17" y="18"/>
                      <a:pt x="17" y="18"/>
                    </a:quadBezTo>
                    <a:cubicBezTo>
                      <a:pt x="22" y="18"/>
                      <a:pt x="25" y="14"/>
                      <a:pt x="25" y="9"/>
                    </a:cubicBezTo>
                    <a:cubicBezTo>
                      <a:pt x="25" y="4"/>
                      <a:pt x="22" y="0"/>
                      <a:pt x="17" y="0"/>
                    </a:cubicBezTo>
                    <a:moveTo>
                      <a:pt x="17" y="0"/>
                    </a:moveTo>
                    <a:quadBezTo>
                      <a:pt x="17" y="0"/>
                      <a:pt x="17" y="0"/>
                    </a:quadBezTo>
                  </a:path>
                </a:pathLst>
              </a:custGeom>
              <a:solidFill>
                <a:srgbClr val="000000"/>
              </a:solidFill>
              <a:ln>
                <a:noFill/>
              </a:ln>
            </p:spPr>
            <p:txBody>
              <a:bodyPr vert="horz" wrap="square" lIns="91440" tIns="45720" rIns="91440" bIns="45720" anchor="t" anchorCtr="0"/>
              <a:lstStyle/>
              <a:p>
                <a:endParaRPr lang="en-US" altLang="ko-KR"/>
              </a:p>
            </p:txBody>
          </p:sp>
          <p:sp>
            <p:nvSpPr>
              <p:cNvPr id="54" name="Freeform 12"/>
              <p:cNvSpPr>
                <a:spLocks noEditPoints="1"/>
              </p:cNvSpPr>
              <p:nvPr/>
            </p:nvSpPr>
            <p:spPr>
              <a:xfrm>
                <a:off x="8432800" y="2889251"/>
                <a:ext cx="38100" cy="26988"/>
              </a:xfrm>
              <a:custGeom>
                <a:avLst/>
                <a:gdLst>
                  <a:gd name="T0" fmla="*/ 17 w 26"/>
                  <a:gd name="T1" fmla="*/ 0 h 18"/>
                  <a:gd name="T2" fmla="*/ 9 w 26"/>
                  <a:gd name="T3" fmla="*/ 0 h 18"/>
                  <a:gd name="T4" fmla="*/ 0 w 26"/>
                  <a:gd name="T5" fmla="*/ 9 h 18"/>
                  <a:gd name="T6" fmla="*/ 9 w 26"/>
                  <a:gd name="T7" fmla="*/ 18 h 18"/>
                  <a:gd name="T8" fmla="*/ 17 w 26"/>
                  <a:gd name="T9" fmla="*/ 18 h 18"/>
                  <a:gd name="T10" fmla="*/ 26 w 26"/>
                  <a:gd name="T11" fmla="*/ 9 h 18"/>
                  <a:gd name="T12" fmla="*/ 17 w 26"/>
                  <a:gd name="T13" fmla="*/ 0 h 18"/>
                  <a:gd name="T14" fmla="*/ 17 w 26"/>
                  <a:gd name="T15" fmla="*/ 0 h 18"/>
                  <a:gd name="T16" fmla="*/ 17 w 26"/>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7" y="0"/>
                    </a:moveTo>
                    <a:quadBezTo>
                      <a:pt x="9" y="0"/>
                      <a:pt x="9" y="0"/>
                    </a:quadBezTo>
                    <a:cubicBezTo>
                      <a:pt x="4" y="0"/>
                      <a:pt x="0" y="4"/>
                      <a:pt x="0" y="9"/>
                    </a:cubicBezTo>
                    <a:cubicBezTo>
                      <a:pt x="0" y="14"/>
                      <a:pt x="4" y="18"/>
                      <a:pt x="9" y="18"/>
                    </a:cubicBezTo>
                    <a:quadBezTo>
                      <a:pt x="17" y="18"/>
                      <a:pt x="17" y="18"/>
                    </a:quadBezTo>
                    <a:cubicBezTo>
                      <a:pt x="22" y="18"/>
                      <a:pt x="26" y="14"/>
                      <a:pt x="26" y="9"/>
                    </a:cubicBezTo>
                    <a:cubicBezTo>
                      <a:pt x="26" y="4"/>
                      <a:pt x="22" y="0"/>
                      <a:pt x="17" y="0"/>
                    </a:cubicBezTo>
                    <a:moveTo>
                      <a:pt x="17" y="0"/>
                    </a:moveTo>
                    <a:quadBezTo>
                      <a:pt x="17" y="0"/>
                      <a:pt x="17" y="0"/>
                    </a:quadBezTo>
                  </a:path>
                </a:pathLst>
              </a:custGeom>
              <a:solidFill>
                <a:srgbClr val="000000"/>
              </a:solidFill>
              <a:ln>
                <a:noFill/>
              </a:ln>
            </p:spPr>
            <p:txBody>
              <a:bodyPr vert="horz" wrap="square" lIns="91440" tIns="45720" rIns="91440" bIns="45720" anchor="t" anchorCtr="0"/>
              <a:lstStyle/>
              <a:p>
                <a:endParaRPr lang="en-US" altLang="ko-KR"/>
              </a:p>
            </p:txBody>
          </p:sp>
          <p:sp>
            <p:nvSpPr>
              <p:cNvPr id="55" name="Freeform 13"/>
              <p:cNvSpPr>
                <a:spLocks noEditPoints="1"/>
              </p:cNvSpPr>
              <p:nvPr/>
            </p:nvSpPr>
            <p:spPr>
              <a:xfrm>
                <a:off x="8886825" y="2682876"/>
                <a:ext cx="34925" cy="38100"/>
              </a:xfrm>
              <a:custGeom>
                <a:avLst/>
                <a:gdLst>
                  <a:gd name="T0" fmla="*/ 9 w 25"/>
                  <a:gd name="T1" fmla="*/ 4 h 25"/>
                  <a:gd name="T2" fmla="*/ 3 w 25"/>
                  <a:gd name="T3" fmla="*/ 10 h 25"/>
                  <a:gd name="T4" fmla="*/ 3 w 25"/>
                  <a:gd name="T5" fmla="*/ 22 h 25"/>
                  <a:gd name="T6" fmla="*/ 9 w 25"/>
                  <a:gd name="T7" fmla="*/ 25 h 25"/>
                  <a:gd name="T8" fmla="*/ 15 w 25"/>
                  <a:gd name="T9" fmla="*/ 22 h 25"/>
                  <a:gd name="T10" fmla="*/ 21 w 25"/>
                  <a:gd name="T11" fmla="*/ 16 h 25"/>
                  <a:gd name="T12" fmla="*/ 21 w 25"/>
                  <a:gd name="T13" fmla="*/ 4 h 25"/>
                  <a:gd name="T14" fmla="*/ 9 w 25"/>
                  <a:gd name="T15" fmla="*/ 4 h 25"/>
                  <a:gd name="T16" fmla="*/ 9 w 25"/>
                  <a:gd name="T17" fmla="*/ 4 h 25"/>
                  <a:gd name="T18" fmla="*/ 9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9" y="4"/>
                    </a:moveTo>
                    <a:quadBezTo>
                      <a:pt x="3" y="10"/>
                      <a:pt x="3" y="10"/>
                    </a:quadBezTo>
                    <a:cubicBezTo>
                      <a:pt x="0" y="13"/>
                      <a:pt x="0" y="19"/>
                      <a:pt x="3" y="22"/>
                    </a:cubicBezTo>
                    <a:cubicBezTo>
                      <a:pt x="5" y="24"/>
                      <a:pt x="7" y="25"/>
                      <a:pt x="9" y="25"/>
                    </a:cubicBezTo>
                    <a:cubicBezTo>
                      <a:pt x="11" y="25"/>
                      <a:pt x="14" y="24"/>
                      <a:pt x="15" y="22"/>
                    </a:cubicBezTo>
                    <a:quadBezTo>
                      <a:pt x="21" y="16"/>
                      <a:pt x="21" y="16"/>
                    </a:quadBezTo>
                    <a:cubicBezTo>
                      <a:pt x="25" y="13"/>
                      <a:pt x="25" y="7"/>
                      <a:pt x="21" y="4"/>
                    </a:cubicBezTo>
                    <a:cubicBezTo>
                      <a:pt x="18" y="0"/>
                      <a:pt x="13" y="0"/>
                      <a:pt x="9" y="4"/>
                    </a:cubicBezTo>
                    <a:moveTo>
                      <a:pt x="9" y="4"/>
                    </a:moveTo>
                    <a:quadBezTo>
                      <a:pt x="9" y="4"/>
                      <a:pt x="9" y="4"/>
                    </a:quadBezTo>
                  </a:path>
                </a:pathLst>
              </a:custGeom>
              <a:solidFill>
                <a:srgbClr val="000000"/>
              </a:solidFill>
              <a:ln>
                <a:noFill/>
              </a:ln>
            </p:spPr>
            <p:txBody>
              <a:bodyPr vert="horz" wrap="square" lIns="91440" tIns="45720" rIns="91440" bIns="45720" anchor="t" anchorCtr="0"/>
              <a:lstStyle/>
              <a:p>
                <a:endParaRPr lang="en-US" altLang="ko-KR"/>
              </a:p>
            </p:txBody>
          </p:sp>
          <p:sp>
            <p:nvSpPr>
              <p:cNvPr id="56" name="Freeform 14"/>
              <p:cNvSpPr>
                <a:spLocks noEditPoints="1"/>
              </p:cNvSpPr>
              <p:nvPr/>
            </p:nvSpPr>
            <p:spPr>
              <a:xfrm>
                <a:off x="8512175" y="3082926"/>
                <a:ext cx="34925" cy="38100"/>
              </a:xfrm>
              <a:custGeom>
                <a:avLst/>
                <a:gdLst>
                  <a:gd name="T0" fmla="*/ 9 w 25"/>
                  <a:gd name="T1" fmla="*/ 4 h 25"/>
                  <a:gd name="T2" fmla="*/ 3 w 25"/>
                  <a:gd name="T3" fmla="*/ 10 h 25"/>
                  <a:gd name="T4" fmla="*/ 3 w 25"/>
                  <a:gd name="T5" fmla="*/ 22 h 25"/>
                  <a:gd name="T6" fmla="*/ 9 w 25"/>
                  <a:gd name="T7" fmla="*/ 25 h 25"/>
                  <a:gd name="T8" fmla="*/ 15 w 25"/>
                  <a:gd name="T9" fmla="*/ 22 h 25"/>
                  <a:gd name="T10" fmla="*/ 21 w 25"/>
                  <a:gd name="T11" fmla="*/ 16 h 25"/>
                  <a:gd name="T12" fmla="*/ 21 w 25"/>
                  <a:gd name="T13" fmla="*/ 4 h 25"/>
                  <a:gd name="T14" fmla="*/ 9 w 25"/>
                  <a:gd name="T15" fmla="*/ 4 h 25"/>
                  <a:gd name="T16" fmla="*/ 9 w 25"/>
                  <a:gd name="T17" fmla="*/ 4 h 25"/>
                  <a:gd name="T18" fmla="*/ 9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9" y="4"/>
                    </a:moveTo>
                    <a:quadBezTo>
                      <a:pt x="3" y="10"/>
                      <a:pt x="3" y="10"/>
                    </a:quadBezTo>
                    <a:cubicBezTo>
                      <a:pt x="0" y="13"/>
                      <a:pt x="0" y="19"/>
                      <a:pt x="3" y="22"/>
                    </a:cubicBezTo>
                    <a:cubicBezTo>
                      <a:pt x="5" y="24"/>
                      <a:pt x="7" y="25"/>
                      <a:pt x="9" y="25"/>
                    </a:cubicBezTo>
                    <a:cubicBezTo>
                      <a:pt x="11" y="25"/>
                      <a:pt x="14" y="24"/>
                      <a:pt x="15" y="22"/>
                    </a:cubicBezTo>
                    <a:quadBezTo>
                      <a:pt x="21" y="16"/>
                      <a:pt x="21" y="16"/>
                    </a:quadBezTo>
                    <a:cubicBezTo>
                      <a:pt x="25" y="13"/>
                      <a:pt x="25" y="7"/>
                      <a:pt x="21" y="4"/>
                    </a:cubicBezTo>
                    <a:cubicBezTo>
                      <a:pt x="18" y="0"/>
                      <a:pt x="13" y="0"/>
                      <a:pt x="9" y="4"/>
                    </a:cubicBezTo>
                    <a:moveTo>
                      <a:pt x="9" y="4"/>
                    </a:moveTo>
                    <a:quadBezTo>
                      <a:pt x="9" y="4"/>
                      <a:pt x="9" y="4"/>
                    </a:quadBezTo>
                  </a:path>
                </a:pathLst>
              </a:custGeom>
              <a:solidFill>
                <a:srgbClr val="000000"/>
              </a:solidFill>
              <a:ln>
                <a:noFill/>
              </a:ln>
            </p:spPr>
            <p:txBody>
              <a:bodyPr vert="horz" wrap="square" lIns="91440" tIns="45720" rIns="91440" bIns="45720" anchor="t" anchorCtr="0"/>
              <a:lstStyle/>
              <a:p>
                <a:endParaRPr lang="en-US" altLang="ko-KR"/>
              </a:p>
            </p:txBody>
          </p:sp>
          <p:sp>
            <p:nvSpPr>
              <p:cNvPr id="61" name="Freeform 15"/>
              <p:cNvSpPr>
                <a:spLocks noEditPoints="1"/>
              </p:cNvSpPr>
              <p:nvPr/>
            </p:nvSpPr>
            <p:spPr>
              <a:xfrm>
                <a:off x="8886825" y="3082926"/>
                <a:ext cx="34925" cy="38100"/>
              </a:xfrm>
              <a:custGeom>
                <a:avLst/>
                <a:gdLst>
                  <a:gd name="T0" fmla="*/ 15 w 25"/>
                  <a:gd name="T1" fmla="*/ 4 h 25"/>
                  <a:gd name="T2" fmla="*/ 3 w 25"/>
                  <a:gd name="T3" fmla="*/ 4 h 25"/>
                  <a:gd name="T4" fmla="*/ 3 w 25"/>
                  <a:gd name="T5" fmla="*/ 16 h 25"/>
                  <a:gd name="T6" fmla="*/ 9 w 25"/>
                  <a:gd name="T7" fmla="*/ 22 h 25"/>
                  <a:gd name="T8" fmla="*/ 15 w 25"/>
                  <a:gd name="T9" fmla="*/ 25 h 25"/>
                  <a:gd name="T10" fmla="*/ 21 w 25"/>
                  <a:gd name="T11" fmla="*/ 22 h 25"/>
                  <a:gd name="T12" fmla="*/ 21 w 25"/>
                  <a:gd name="T13" fmla="*/ 10 h 25"/>
                  <a:gd name="T14" fmla="*/ 15 w 25"/>
                  <a:gd name="T15" fmla="*/ 4 h 25"/>
                  <a:gd name="T16" fmla="*/ 15 w 25"/>
                  <a:gd name="T17" fmla="*/ 4 h 25"/>
                  <a:gd name="T18" fmla="*/ 15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5" y="4"/>
                    </a:moveTo>
                    <a:cubicBezTo>
                      <a:pt x="12" y="0"/>
                      <a:pt x="6" y="0"/>
                      <a:pt x="3" y="4"/>
                    </a:cubicBezTo>
                    <a:cubicBezTo>
                      <a:pt x="0" y="7"/>
                      <a:pt x="0" y="13"/>
                      <a:pt x="3" y="16"/>
                    </a:cubicBezTo>
                    <a:quadBezTo>
                      <a:pt x="9" y="22"/>
                      <a:pt x="9" y="22"/>
                    </a:quadBezTo>
                    <a:cubicBezTo>
                      <a:pt x="11" y="24"/>
                      <a:pt x="13" y="25"/>
                      <a:pt x="15" y="25"/>
                    </a:cubicBezTo>
                    <a:cubicBezTo>
                      <a:pt x="17" y="25"/>
                      <a:pt x="20" y="24"/>
                      <a:pt x="21" y="22"/>
                    </a:cubicBezTo>
                    <a:cubicBezTo>
                      <a:pt x="25" y="19"/>
                      <a:pt x="25" y="13"/>
                      <a:pt x="21" y="10"/>
                    </a:cubicBezTo>
                    <a:lnTo>
                      <a:pt x="15" y="4"/>
                    </a:lnTo>
                    <a:moveTo>
                      <a:pt x="15" y="4"/>
                    </a:moveTo>
                    <a:quadBezTo>
                      <a:pt x="15" y="4"/>
                      <a:pt x="15" y="4"/>
                    </a:quadBezTo>
                  </a:path>
                </a:pathLst>
              </a:custGeom>
              <a:solidFill>
                <a:srgbClr val="000000"/>
              </a:solidFill>
              <a:ln>
                <a:noFill/>
              </a:ln>
            </p:spPr>
            <p:txBody>
              <a:bodyPr vert="horz" wrap="square" lIns="91440" tIns="45720" rIns="91440" bIns="45720" anchor="t" anchorCtr="0"/>
              <a:lstStyle/>
              <a:p>
                <a:endParaRPr lang="en-US" altLang="ko-KR"/>
              </a:p>
            </p:txBody>
          </p:sp>
          <p:sp>
            <p:nvSpPr>
              <p:cNvPr id="62" name="Freeform 16"/>
              <p:cNvSpPr>
                <a:spLocks noEditPoints="1"/>
              </p:cNvSpPr>
              <p:nvPr/>
            </p:nvSpPr>
            <p:spPr>
              <a:xfrm>
                <a:off x="8512175" y="2682876"/>
                <a:ext cx="34925" cy="38100"/>
              </a:xfrm>
              <a:custGeom>
                <a:avLst/>
                <a:gdLst>
                  <a:gd name="T0" fmla="*/ 15 w 25"/>
                  <a:gd name="T1" fmla="*/ 4 h 25"/>
                  <a:gd name="T2" fmla="*/ 3 w 25"/>
                  <a:gd name="T3" fmla="*/ 4 h 25"/>
                  <a:gd name="T4" fmla="*/ 3 w 25"/>
                  <a:gd name="T5" fmla="*/ 16 h 25"/>
                  <a:gd name="T6" fmla="*/ 9 w 25"/>
                  <a:gd name="T7" fmla="*/ 22 h 25"/>
                  <a:gd name="T8" fmla="*/ 15 w 25"/>
                  <a:gd name="T9" fmla="*/ 25 h 25"/>
                  <a:gd name="T10" fmla="*/ 21 w 25"/>
                  <a:gd name="T11" fmla="*/ 22 h 25"/>
                  <a:gd name="T12" fmla="*/ 21 w 25"/>
                  <a:gd name="T13" fmla="*/ 10 h 25"/>
                  <a:gd name="T14" fmla="*/ 15 w 25"/>
                  <a:gd name="T15" fmla="*/ 4 h 25"/>
                  <a:gd name="T16" fmla="*/ 15 w 25"/>
                  <a:gd name="T17" fmla="*/ 4 h 25"/>
                  <a:gd name="T18" fmla="*/ 15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5" y="4"/>
                    </a:moveTo>
                    <a:cubicBezTo>
                      <a:pt x="12" y="0"/>
                      <a:pt x="7" y="0"/>
                      <a:pt x="3" y="4"/>
                    </a:cubicBezTo>
                    <a:cubicBezTo>
                      <a:pt x="0" y="7"/>
                      <a:pt x="0" y="13"/>
                      <a:pt x="3" y="16"/>
                    </a:cubicBezTo>
                    <a:quadBezTo>
                      <a:pt x="9" y="22"/>
                      <a:pt x="9" y="22"/>
                    </a:quadBezTo>
                    <a:cubicBezTo>
                      <a:pt x="11" y="24"/>
                      <a:pt x="13" y="25"/>
                      <a:pt x="15" y="25"/>
                    </a:cubicBezTo>
                    <a:cubicBezTo>
                      <a:pt x="18" y="25"/>
                      <a:pt x="20" y="24"/>
                      <a:pt x="21" y="22"/>
                    </a:cubicBezTo>
                    <a:cubicBezTo>
                      <a:pt x="25" y="19"/>
                      <a:pt x="25" y="13"/>
                      <a:pt x="21" y="10"/>
                    </a:cubicBezTo>
                    <a:lnTo>
                      <a:pt x="15" y="4"/>
                    </a:lnTo>
                    <a:moveTo>
                      <a:pt x="15" y="4"/>
                    </a:moveTo>
                    <a:quadBezTo>
                      <a:pt x="15" y="4"/>
                      <a:pt x="15" y="4"/>
                    </a:quadBezTo>
                  </a:path>
                </a:pathLst>
              </a:custGeom>
              <a:solidFill>
                <a:srgbClr val="000000"/>
              </a:solidFill>
              <a:ln>
                <a:noFill/>
              </a:ln>
            </p:spPr>
            <p:txBody>
              <a:bodyPr vert="horz" wrap="square" lIns="91440" tIns="45720" rIns="91440" bIns="45720" anchor="t" anchorCtr="0"/>
              <a:lstStyle/>
              <a:p>
                <a:endParaRPr lang="en-US" altLang="ko-KR"/>
              </a:p>
            </p:txBody>
          </p:sp>
        </p:grpSp>
        <p:grpSp>
          <p:nvGrpSpPr>
            <p:cNvPr id="75" name="Group 74"/>
            <p:cNvGrpSpPr/>
            <p:nvPr/>
          </p:nvGrpSpPr>
          <p:grpSpPr>
            <a:xfrm>
              <a:off x="9215990" y="4604821"/>
              <a:ext cx="391533" cy="507036"/>
              <a:chOff x="8412163" y="3805238"/>
              <a:chExt cx="635000" cy="822325"/>
            </a:xfrm>
          </p:grpSpPr>
          <p:sp>
            <p:nvSpPr>
              <p:cNvPr id="63" name="Freeform 17"/>
              <p:cNvSpPr>
                <a:spLocks noEditPoints="1"/>
              </p:cNvSpPr>
              <p:nvPr/>
            </p:nvSpPr>
            <p:spPr>
              <a:xfrm>
                <a:off x="8859838" y="3838576"/>
                <a:ext cx="187325" cy="325438"/>
              </a:xfrm>
              <a:custGeom>
                <a:avLst/>
                <a:gdLst>
                  <a:gd name="T0" fmla="*/ 66 w 131"/>
                  <a:gd name="T1" fmla="*/ 0 h 213"/>
                  <a:gd name="T2" fmla="*/ 50 w 131"/>
                  <a:gd name="T3" fmla="*/ 1 h 213"/>
                  <a:gd name="T4" fmla="*/ 54 w 131"/>
                  <a:gd name="T5" fmla="*/ 18 h 213"/>
                  <a:gd name="T6" fmla="*/ 114 w 131"/>
                  <a:gd name="T7" fmla="*/ 64 h 213"/>
                  <a:gd name="T8" fmla="*/ 0 w 131"/>
                  <a:gd name="T9" fmla="*/ 197 h 213"/>
                  <a:gd name="T10" fmla="*/ 4 w 131"/>
                  <a:gd name="T11" fmla="*/ 213 h 213"/>
                  <a:gd name="T12" fmla="*/ 131 w 131"/>
                  <a:gd name="T13" fmla="*/ 64 h 213"/>
                  <a:gd name="T14" fmla="*/ 66 w 131"/>
                  <a:gd name="T15" fmla="*/ 0 h 213"/>
                  <a:gd name="T16" fmla="*/ 66 w 131"/>
                  <a:gd name="T17" fmla="*/ 0 h 213"/>
                  <a:gd name="T18" fmla="*/ 66 w 131"/>
                  <a:gd name="T1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213">
                    <a:moveTo>
                      <a:pt x="66" y="0"/>
                    </a:moveTo>
                    <a:cubicBezTo>
                      <a:pt x="61" y="0"/>
                      <a:pt x="55" y="0"/>
                      <a:pt x="50" y="1"/>
                    </a:cubicBezTo>
                    <a:quadBezTo>
                      <a:pt x="54" y="18"/>
                      <a:pt x="54" y="18"/>
                    </a:quadBezTo>
                    <a:cubicBezTo>
                      <a:pt x="86" y="10"/>
                      <a:pt x="114" y="34"/>
                      <a:pt x="114" y="64"/>
                    </a:cubicBezTo>
                    <a:cubicBezTo>
                      <a:pt x="114" y="135"/>
                      <a:pt x="33" y="187"/>
                      <a:pt x="0" y="197"/>
                    </a:cubicBezTo>
                    <a:quadBezTo>
                      <a:pt x="4" y="213"/>
                      <a:pt x="4" y="213"/>
                    </a:quadBezTo>
                    <a:cubicBezTo>
                      <a:pt x="47" y="201"/>
                      <a:pt x="131" y="143"/>
                      <a:pt x="131" y="64"/>
                    </a:cubicBezTo>
                    <a:cubicBezTo>
                      <a:pt x="131" y="29"/>
                      <a:pt x="102" y="0"/>
                      <a:pt x="66" y="0"/>
                    </a:cubicBezTo>
                    <a:moveTo>
                      <a:pt x="66" y="0"/>
                    </a:moveTo>
                    <a:quadBezTo>
                      <a:pt x="66" y="0"/>
                      <a:pt x="66" y="0"/>
                    </a:quadBezTo>
                  </a:path>
                </a:pathLst>
              </a:custGeom>
              <a:solidFill>
                <a:srgbClr val="000000"/>
              </a:solidFill>
              <a:ln>
                <a:noFill/>
              </a:ln>
            </p:spPr>
            <p:txBody>
              <a:bodyPr vert="horz" wrap="square" lIns="91440" tIns="45720" rIns="91440" bIns="45720" anchor="t" anchorCtr="0"/>
              <a:lstStyle/>
              <a:p>
                <a:endParaRPr lang="en-US" altLang="ko-KR"/>
              </a:p>
            </p:txBody>
          </p:sp>
          <p:sp>
            <p:nvSpPr>
              <p:cNvPr id="64" name="Freeform 18"/>
              <p:cNvSpPr>
                <a:spLocks noEditPoints="1"/>
              </p:cNvSpPr>
              <p:nvPr/>
            </p:nvSpPr>
            <p:spPr>
              <a:xfrm>
                <a:off x="8412163" y="3825876"/>
                <a:ext cx="187325" cy="338138"/>
              </a:xfrm>
              <a:custGeom>
                <a:avLst/>
                <a:gdLst>
                  <a:gd name="T0" fmla="*/ 17 w 131"/>
                  <a:gd name="T1" fmla="*/ 73 h 222"/>
                  <a:gd name="T2" fmla="*/ 76 w 131"/>
                  <a:gd name="T3" fmla="*/ 27 h 222"/>
                  <a:gd name="T4" fmla="*/ 81 w 131"/>
                  <a:gd name="T5" fmla="*/ 10 h 222"/>
                  <a:gd name="T6" fmla="*/ 0 w 131"/>
                  <a:gd name="T7" fmla="*/ 73 h 222"/>
                  <a:gd name="T8" fmla="*/ 126 w 131"/>
                  <a:gd name="T9" fmla="*/ 222 h 222"/>
                  <a:gd name="T10" fmla="*/ 131 w 131"/>
                  <a:gd name="T11" fmla="*/ 206 h 222"/>
                  <a:gd name="T12" fmla="*/ 17 w 131"/>
                  <a:gd name="T13" fmla="*/ 73 h 222"/>
                  <a:gd name="T14" fmla="*/ 17 w 131"/>
                  <a:gd name="T15" fmla="*/ 73 h 222"/>
                  <a:gd name="T16" fmla="*/ 17 w 131"/>
                  <a:gd name="T17" fmla="*/ 7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22">
                    <a:moveTo>
                      <a:pt x="17" y="73"/>
                    </a:moveTo>
                    <a:cubicBezTo>
                      <a:pt x="17" y="43"/>
                      <a:pt x="45" y="19"/>
                      <a:pt x="76" y="27"/>
                    </a:cubicBezTo>
                    <a:quadBezTo>
                      <a:pt x="81" y="10"/>
                      <a:pt x="81" y="10"/>
                    </a:quadBezTo>
                    <a:cubicBezTo>
                      <a:pt x="38" y="0"/>
                      <a:pt x="0" y="33"/>
                      <a:pt x="0" y="73"/>
                    </a:cubicBezTo>
                    <a:cubicBezTo>
                      <a:pt x="0" y="152"/>
                      <a:pt x="84" y="210"/>
                      <a:pt x="126" y="222"/>
                    </a:cubicBezTo>
                    <a:quadBezTo>
                      <a:pt x="131" y="206"/>
                      <a:pt x="131" y="206"/>
                    </a:quadBezTo>
                    <a:cubicBezTo>
                      <a:pt x="98" y="196"/>
                      <a:pt x="17" y="144"/>
                      <a:pt x="17" y="73"/>
                    </a:cubicBezTo>
                    <a:moveTo>
                      <a:pt x="17" y="73"/>
                    </a:moveTo>
                    <a:quadBezTo>
                      <a:pt x="17" y="73"/>
                      <a:pt x="17" y="73"/>
                    </a:quadBezTo>
                  </a:path>
                </a:pathLst>
              </a:custGeom>
              <a:solidFill>
                <a:srgbClr val="000000"/>
              </a:solidFill>
              <a:ln>
                <a:noFill/>
              </a:ln>
            </p:spPr>
            <p:txBody>
              <a:bodyPr vert="horz" wrap="square" lIns="91440" tIns="45720" rIns="91440" bIns="45720" anchor="t" anchorCtr="0"/>
              <a:lstStyle/>
              <a:p>
                <a:endParaRPr lang="en-US" altLang="ko-KR"/>
              </a:p>
            </p:txBody>
          </p:sp>
          <p:sp>
            <p:nvSpPr>
              <p:cNvPr id="65" name="Freeform 19"/>
              <p:cNvSpPr>
                <a:spLocks noEditPoints="1"/>
              </p:cNvSpPr>
              <p:nvPr/>
            </p:nvSpPr>
            <p:spPr>
              <a:xfrm>
                <a:off x="8675688" y="4284663"/>
                <a:ext cx="106363" cy="74613"/>
              </a:xfrm>
              <a:custGeom>
                <a:avLst/>
                <a:gdLst>
                  <a:gd name="T0" fmla="*/ 67 w 75"/>
                  <a:gd name="T1" fmla="*/ 0 h 49"/>
                  <a:gd name="T2" fmla="*/ 9 w 75"/>
                  <a:gd name="T3" fmla="*/ 0 h 49"/>
                  <a:gd name="T4" fmla="*/ 0 w 75"/>
                  <a:gd name="T5" fmla="*/ 8 h 49"/>
                  <a:gd name="T6" fmla="*/ 0 w 75"/>
                  <a:gd name="T7" fmla="*/ 40 h 49"/>
                  <a:gd name="T8" fmla="*/ 3 w 75"/>
                  <a:gd name="T9" fmla="*/ 47 h 49"/>
                  <a:gd name="T10" fmla="*/ 9 w 75"/>
                  <a:gd name="T11" fmla="*/ 49 h 49"/>
                  <a:gd name="T12" fmla="*/ 10 w 75"/>
                  <a:gd name="T13" fmla="*/ 48 h 49"/>
                  <a:gd name="T14" fmla="*/ 65 w 75"/>
                  <a:gd name="T15" fmla="*/ 48 h 49"/>
                  <a:gd name="T16" fmla="*/ 72 w 75"/>
                  <a:gd name="T17" fmla="*/ 47 h 49"/>
                  <a:gd name="T18" fmla="*/ 75 w 75"/>
                  <a:gd name="T19" fmla="*/ 40 h 49"/>
                  <a:gd name="T20" fmla="*/ 75 w 75"/>
                  <a:gd name="T21" fmla="*/ 8 h 49"/>
                  <a:gd name="T22" fmla="*/ 67 w 75"/>
                  <a:gd name="T23" fmla="*/ 0 h 49"/>
                  <a:gd name="T24" fmla="*/ 59 w 75"/>
                  <a:gd name="T25" fmla="*/ 30 h 49"/>
                  <a:gd name="T26" fmla="*/ 17 w 75"/>
                  <a:gd name="T27" fmla="*/ 30 h 49"/>
                  <a:gd name="T28" fmla="*/ 17 w 75"/>
                  <a:gd name="T29" fmla="*/ 17 h 49"/>
                  <a:gd name="T30" fmla="*/ 59 w 75"/>
                  <a:gd name="T31" fmla="*/ 17 h 49"/>
                  <a:gd name="T32" fmla="*/ 59 w 75"/>
                  <a:gd name="T33" fmla="*/ 30 h 49"/>
                  <a:gd name="T34" fmla="*/ 59 w 75"/>
                  <a:gd name="T35" fmla="*/ 30 h 49"/>
                  <a:gd name="T36" fmla="*/ 59 w 75"/>
                  <a:gd name="T3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49">
                    <a:moveTo>
                      <a:pt x="67" y="0"/>
                    </a:moveTo>
                    <a:quadBezTo>
                      <a:pt x="9" y="0"/>
                      <a:pt x="9" y="0"/>
                    </a:quadBezTo>
                    <a:cubicBezTo>
                      <a:pt x="4" y="0"/>
                      <a:pt x="0" y="4"/>
                      <a:pt x="0" y="8"/>
                    </a:cubicBezTo>
                    <a:quadBezTo>
                      <a:pt x="0" y="40"/>
                      <a:pt x="0" y="40"/>
                    </a:quadBezTo>
                    <a:cubicBezTo>
                      <a:pt x="0" y="43"/>
                      <a:pt x="1" y="45"/>
                      <a:pt x="3" y="47"/>
                    </a:cubicBezTo>
                    <a:cubicBezTo>
                      <a:pt x="5" y="48"/>
                      <a:pt x="7" y="49"/>
                      <a:pt x="9" y="49"/>
                    </a:cubicBezTo>
                    <a:cubicBezTo>
                      <a:pt x="9" y="49"/>
                      <a:pt x="10" y="49"/>
                      <a:pt x="10" y="48"/>
                    </a:cubicBezTo>
                    <a:cubicBezTo>
                      <a:pt x="28" y="45"/>
                      <a:pt x="48" y="45"/>
                      <a:pt x="65" y="48"/>
                    </a:cubicBezTo>
                    <a:cubicBezTo>
                      <a:pt x="68" y="49"/>
                      <a:pt x="70" y="48"/>
                      <a:pt x="72" y="47"/>
                    </a:cubicBezTo>
                    <a:cubicBezTo>
                      <a:pt x="74" y="45"/>
                      <a:pt x="75" y="43"/>
                      <a:pt x="75" y="40"/>
                    </a:cubicBezTo>
                    <a:quadBezTo>
                      <a:pt x="75" y="8"/>
                      <a:pt x="75" y="8"/>
                    </a:quadBezTo>
                    <a:cubicBezTo>
                      <a:pt x="75" y="4"/>
                      <a:pt x="72" y="0"/>
                      <a:pt x="67" y="0"/>
                    </a:cubicBezTo>
                    <a:moveTo>
                      <a:pt x="59" y="30"/>
                    </a:moveTo>
                    <a:cubicBezTo>
                      <a:pt x="45" y="28"/>
                      <a:pt x="31" y="28"/>
                      <a:pt x="17" y="30"/>
                    </a:cubicBezTo>
                    <a:quadBezTo>
                      <a:pt x="17" y="17"/>
                      <a:pt x="17" y="17"/>
                    </a:quadBezTo>
                    <a:quadBezTo>
                      <a:pt x="59" y="17"/>
                      <a:pt x="59" y="17"/>
                    </a:quadBezTo>
                    <a:lnTo>
                      <a:pt x="59" y="30"/>
                    </a:lnTo>
                    <a:moveTo>
                      <a:pt x="59" y="30"/>
                    </a:moveTo>
                    <a:quadBezTo>
                      <a:pt x="59" y="30"/>
                      <a:pt x="59" y="30"/>
                    </a:quadBezTo>
                  </a:path>
                </a:pathLst>
              </a:custGeom>
              <a:solidFill>
                <a:srgbClr val="000000"/>
              </a:solidFill>
              <a:ln>
                <a:noFill/>
              </a:ln>
            </p:spPr>
            <p:txBody>
              <a:bodyPr vert="horz" wrap="square" lIns="91440" tIns="45720" rIns="91440" bIns="45720" anchor="t" anchorCtr="0"/>
              <a:lstStyle/>
              <a:p>
                <a:endParaRPr lang="en-US" altLang="ko-KR"/>
              </a:p>
            </p:txBody>
          </p:sp>
          <p:sp>
            <p:nvSpPr>
              <p:cNvPr id="66" name="Freeform 20"/>
              <p:cNvSpPr>
                <a:spLocks noEditPoints="1"/>
              </p:cNvSpPr>
              <p:nvPr/>
            </p:nvSpPr>
            <p:spPr>
              <a:xfrm>
                <a:off x="8555038" y="4554538"/>
                <a:ext cx="349250" cy="73025"/>
              </a:xfrm>
              <a:custGeom>
                <a:avLst/>
                <a:gdLst>
                  <a:gd name="T0" fmla="*/ 235 w 244"/>
                  <a:gd name="T1" fmla="*/ 0 h 48"/>
                  <a:gd name="T2" fmla="*/ 8 w 244"/>
                  <a:gd name="T3" fmla="*/ 0 h 48"/>
                  <a:gd name="T4" fmla="*/ 0 w 244"/>
                  <a:gd name="T5" fmla="*/ 9 h 48"/>
                  <a:gd name="T6" fmla="*/ 0 w 244"/>
                  <a:gd name="T7" fmla="*/ 40 h 48"/>
                  <a:gd name="T8" fmla="*/ 8 w 244"/>
                  <a:gd name="T9" fmla="*/ 48 h 48"/>
                  <a:gd name="T10" fmla="*/ 235 w 244"/>
                  <a:gd name="T11" fmla="*/ 48 h 48"/>
                  <a:gd name="T12" fmla="*/ 244 w 244"/>
                  <a:gd name="T13" fmla="*/ 40 h 48"/>
                  <a:gd name="T14" fmla="*/ 244 w 244"/>
                  <a:gd name="T15" fmla="*/ 9 h 48"/>
                  <a:gd name="T16" fmla="*/ 235 w 244"/>
                  <a:gd name="T17" fmla="*/ 0 h 48"/>
                  <a:gd name="T18" fmla="*/ 227 w 244"/>
                  <a:gd name="T19" fmla="*/ 31 h 48"/>
                  <a:gd name="T20" fmla="*/ 17 w 244"/>
                  <a:gd name="T21" fmla="*/ 31 h 48"/>
                  <a:gd name="T22" fmla="*/ 17 w 244"/>
                  <a:gd name="T23" fmla="*/ 17 h 48"/>
                  <a:gd name="T24" fmla="*/ 227 w 244"/>
                  <a:gd name="T25" fmla="*/ 17 h 48"/>
                  <a:gd name="T26" fmla="*/ 227 w 244"/>
                  <a:gd name="T27" fmla="*/ 31 h 48"/>
                  <a:gd name="T28" fmla="*/ 227 w 244"/>
                  <a:gd name="T29" fmla="*/ 31 h 48"/>
                  <a:gd name="T30" fmla="*/ 227 w 244"/>
                  <a:gd name="T31"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48">
                    <a:moveTo>
                      <a:pt x="235" y="0"/>
                    </a:moveTo>
                    <a:quadBezTo>
                      <a:pt x="8" y="0"/>
                      <a:pt x="8" y="0"/>
                    </a:quadBezTo>
                    <a:cubicBezTo>
                      <a:pt x="4" y="0"/>
                      <a:pt x="0" y="4"/>
                      <a:pt x="0" y="9"/>
                    </a:cubicBezTo>
                    <a:quadBezTo>
                      <a:pt x="0" y="40"/>
                      <a:pt x="0" y="40"/>
                    </a:quadBezTo>
                    <a:cubicBezTo>
                      <a:pt x="0" y="44"/>
                      <a:pt x="4" y="48"/>
                      <a:pt x="8" y="48"/>
                    </a:cubicBezTo>
                    <a:quadBezTo>
                      <a:pt x="235" y="48"/>
                      <a:pt x="235" y="48"/>
                    </a:quadBezTo>
                    <a:cubicBezTo>
                      <a:pt x="240" y="48"/>
                      <a:pt x="244" y="44"/>
                      <a:pt x="244" y="40"/>
                    </a:cubicBezTo>
                    <a:quadBezTo>
                      <a:pt x="244" y="9"/>
                      <a:pt x="244" y="9"/>
                    </a:quadBezTo>
                    <a:cubicBezTo>
                      <a:pt x="244" y="4"/>
                      <a:pt x="240" y="0"/>
                      <a:pt x="235" y="0"/>
                    </a:cubicBezTo>
                    <a:moveTo>
                      <a:pt x="227" y="31"/>
                    </a:moveTo>
                    <a:quadBezTo>
                      <a:pt x="17" y="31"/>
                      <a:pt x="17" y="31"/>
                    </a:quadBezTo>
                    <a:quadBezTo>
                      <a:pt x="17" y="17"/>
                      <a:pt x="17" y="17"/>
                    </a:quadBezTo>
                    <a:quadBezTo>
                      <a:pt x="227" y="17"/>
                      <a:pt x="227" y="17"/>
                    </a:quadBezTo>
                    <a:lnTo>
                      <a:pt x="227" y="31"/>
                    </a:lnTo>
                    <a:moveTo>
                      <a:pt x="227" y="31"/>
                    </a:moveTo>
                    <a:quadBezTo>
                      <a:pt x="227" y="31"/>
                      <a:pt x="227" y="31"/>
                    </a:quadBezTo>
                  </a:path>
                </a:pathLst>
              </a:custGeom>
              <a:solidFill>
                <a:srgbClr val="000000"/>
              </a:solidFill>
              <a:ln>
                <a:noFill/>
              </a:ln>
            </p:spPr>
            <p:txBody>
              <a:bodyPr vert="horz" wrap="square" lIns="91440" tIns="45720" rIns="91440" bIns="45720" anchor="t" anchorCtr="0"/>
              <a:lstStyle/>
              <a:p>
                <a:endParaRPr lang="en-US" altLang="ko-KR"/>
              </a:p>
            </p:txBody>
          </p:sp>
          <p:sp>
            <p:nvSpPr>
              <p:cNvPr id="67" name="Freeform 21"/>
              <p:cNvSpPr>
                <a:spLocks noEditPoints="1"/>
              </p:cNvSpPr>
              <p:nvPr/>
            </p:nvSpPr>
            <p:spPr>
              <a:xfrm>
                <a:off x="8575675" y="4373563"/>
                <a:ext cx="306388" cy="206375"/>
              </a:xfrm>
              <a:custGeom>
                <a:avLst/>
                <a:gdLst>
                  <a:gd name="T0" fmla="*/ 206 w 214"/>
                  <a:gd name="T1" fmla="*/ 0 h 135"/>
                  <a:gd name="T2" fmla="*/ 8 w 214"/>
                  <a:gd name="T3" fmla="*/ 0 h 135"/>
                  <a:gd name="T4" fmla="*/ 0 w 214"/>
                  <a:gd name="T5" fmla="*/ 8 h 135"/>
                  <a:gd name="T6" fmla="*/ 0 w 214"/>
                  <a:gd name="T7" fmla="*/ 127 h 135"/>
                  <a:gd name="T8" fmla="*/ 8 w 214"/>
                  <a:gd name="T9" fmla="*/ 135 h 135"/>
                  <a:gd name="T10" fmla="*/ 206 w 214"/>
                  <a:gd name="T11" fmla="*/ 135 h 135"/>
                  <a:gd name="T12" fmla="*/ 214 w 214"/>
                  <a:gd name="T13" fmla="*/ 127 h 135"/>
                  <a:gd name="T14" fmla="*/ 214 w 214"/>
                  <a:gd name="T15" fmla="*/ 8 h 135"/>
                  <a:gd name="T16" fmla="*/ 206 w 214"/>
                  <a:gd name="T17" fmla="*/ 0 h 135"/>
                  <a:gd name="T18" fmla="*/ 197 w 214"/>
                  <a:gd name="T19" fmla="*/ 118 h 135"/>
                  <a:gd name="T20" fmla="*/ 16 w 214"/>
                  <a:gd name="T21" fmla="*/ 118 h 135"/>
                  <a:gd name="T22" fmla="*/ 16 w 214"/>
                  <a:gd name="T23" fmla="*/ 17 h 135"/>
                  <a:gd name="T24" fmla="*/ 197 w 214"/>
                  <a:gd name="T25" fmla="*/ 17 h 135"/>
                  <a:gd name="T26" fmla="*/ 197 w 214"/>
                  <a:gd name="T27" fmla="*/ 118 h 135"/>
                  <a:gd name="T28" fmla="*/ 197 w 214"/>
                  <a:gd name="T29" fmla="*/ 118 h 135"/>
                  <a:gd name="T30" fmla="*/ 197 w 214"/>
                  <a:gd name="T31" fmla="*/ 11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4" h="135">
                    <a:moveTo>
                      <a:pt x="206" y="0"/>
                    </a:moveTo>
                    <a:quadBezTo>
                      <a:pt x="8" y="0"/>
                      <a:pt x="8" y="0"/>
                    </a:quadBezTo>
                    <a:cubicBezTo>
                      <a:pt x="3" y="0"/>
                      <a:pt x="0" y="3"/>
                      <a:pt x="0" y="8"/>
                    </a:cubicBezTo>
                    <a:quadBezTo>
                      <a:pt x="0" y="127"/>
                      <a:pt x="0" y="127"/>
                    </a:quadBezTo>
                    <a:cubicBezTo>
                      <a:pt x="0" y="131"/>
                      <a:pt x="3" y="135"/>
                      <a:pt x="8" y="135"/>
                    </a:cubicBezTo>
                    <a:quadBezTo>
                      <a:pt x="206" y="135"/>
                      <a:pt x="206" y="135"/>
                    </a:quadBezTo>
                    <a:cubicBezTo>
                      <a:pt x="210" y="135"/>
                      <a:pt x="214" y="131"/>
                      <a:pt x="214" y="127"/>
                    </a:cubicBezTo>
                    <a:quadBezTo>
                      <a:pt x="214" y="8"/>
                      <a:pt x="214" y="8"/>
                    </a:quadBezTo>
                    <a:cubicBezTo>
                      <a:pt x="214" y="3"/>
                      <a:pt x="210" y="0"/>
                      <a:pt x="206" y="0"/>
                    </a:cubicBezTo>
                    <a:moveTo>
                      <a:pt x="197" y="118"/>
                    </a:moveTo>
                    <a:quadBezTo>
                      <a:pt x="16" y="118"/>
                      <a:pt x="16" y="118"/>
                    </a:quadBezTo>
                    <a:quadBezTo>
                      <a:pt x="16" y="17"/>
                      <a:pt x="16" y="17"/>
                    </a:quadBezTo>
                    <a:quadBezTo>
                      <a:pt x="197" y="17"/>
                      <a:pt x="197" y="17"/>
                    </a:quadBezTo>
                    <a:lnTo>
                      <a:pt x="197" y="118"/>
                    </a:lnTo>
                    <a:moveTo>
                      <a:pt x="197" y="118"/>
                    </a:moveTo>
                    <a:quadBezTo>
                      <a:pt x="197" y="118"/>
                      <a:pt x="197" y="118"/>
                    </a:quadBezTo>
                  </a:path>
                </a:pathLst>
              </a:custGeom>
              <a:solidFill>
                <a:srgbClr val="000000"/>
              </a:solidFill>
              <a:ln>
                <a:noFill/>
              </a:ln>
            </p:spPr>
            <p:txBody>
              <a:bodyPr vert="horz" wrap="square" lIns="91440" tIns="45720" rIns="91440" bIns="45720" anchor="t" anchorCtr="0"/>
              <a:lstStyle/>
              <a:p>
                <a:endParaRPr lang="en-US" altLang="ko-KR"/>
              </a:p>
            </p:txBody>
          </p:sp>
          <p:sp>
            <p:nvSpPr>
              <p:cNvPr id="68" name="Freeform 22"/>
              <p:cNvSpPr>
                <a:spLocks noEditPoints="1"/>
              </p:cNvSpPr>
              <p:nvPr/>
            </p:nvSpPr>
            <p:spPr>
              <a:xfrm>
                <a:off x="8623300" y="4424363"/>
                <a:ext cx="211138" cy="104775"/>
              </a:xfrm>
              <a:custGeom>
                <a:avLst/>
                <a:gdLst>
                  <a:gd name="T0" fmla="*/ 139 w 148"/>
                  <a:gd name="T1" fmla="*/ 0 h 68"/>
                  <a:gd name="T2" fmla="*/ 9 w 148"/>
                  <a:gd name="T3" fmla="*/ 0 h 68"/>
                  <a:gd name="T4" fmla="*/ 0 w 148"/>
                  <a:gd name="T5" fmla="*/ 9 h 68"/>
                  <a:gd name="T6" fmla="*/ 0 w 148"/>
                  <a:gd name="T7" fmla="*/ 60 h 68"/>
                  <a:gd name="T8" fmla="*/ 9 w 148"/>
                  <a:gd name="T9" fmla="*/ 68 h 68"/>
                  <a:gd name="T10" fmla="*/ 139 w 148"/>
                  <a:gd name="T11" fmla="*/ 68 h 68"/>
                  <a:gd name="T12" fmla="*/ 148 w 148"/>
                  <a:gd name="T13" fmla="*/ 60 h 68"/>
                  <a:gd name="T14" fmla="*/ 148 w 148"/>
                  <a:gd name="T15" fmla="*/ 9 h 68"/>
                  <a:gd name="T16" fmla="*/ 139 w 148"/>
                  <a:gd name="T17" fmla="*/ 0 h 68"/>
                  <a:gd name="T18" fmla="*/ 131 w 148"/>
                  <a:gd name="T19" fmla="*/ 52 h 68"/>
                  <a:gd name="T20" fmla="*/ 17 w 148"/>
                  <a:gd name="T21" fmla="*/ 52 h 68"/>
                  <a:gd name="T22" fmla="*/ 17 w 148"/>
                  <a:gd name="T23" fmla="*/ 17 h 68"/>
                  <a:gd name="T24" fmla="*/ 131 w 148"/>
                  <a:gd name="T25" fmla="*/ 17 h 68"/>
                  <a:gd name="T26" fmla="*/ 131 w 148"/>
                  <a:gd name="T27" fmla="*/ 52 h 68"/>
                  <a:gd name="T28" fmla="*/ 131 w 148"/>
                  <a:gd name="T29" fmla="*/ 52 h 68"/>
                  <a:gd name="T30" fmla="*/ 131 w 148"/>
                  <a:gd name="T31"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8">
                    <a:moveTo>
                      <a:pt x="139" y="0"/>
                    </a:moveTo>
                    <a:quadBezTo>
                      <a:pt x="9" y="0"/>
                      <a:pt x="9" y="0"/>
                    </a:quadBezTo>
                    <a:cubicBezTo>
                      <a:pt x="4" y="0"/>
                      <a:pt x="0" y="4"/>
                      <a:pt x="0" y="9"/>
                    </a:cubicBezTo>
                    <a:quadBezTo>
                      <a:pt x="0" y="60"/>
                      <a:pt x="0" y="60"/>
                    </a:quadBezTo>
                    <a:cubicBezTo>
                      <a:pt x="0" y="65"/>
                      <a:pt x="4" y="68"/>
                      <a:pt x="9" y="68"/>
                    </a:cubicBezTo>
                    <a:quadBezTo>
                      <a:pt x="139" y="68"/>
                      <a:pt x="139" y="68"/>
                    </a:quadBezTo>
                    <a:cubicBezTo>
                      <a:pt x="144" y="68"/>
                      <a:pt x="148" y="65"/>
                      <a:pt x="148" y="60"/>
                    </a:cubicBezTo>
                    <a:quadBezTo>
                      <a:pt x="148" y="9"/>
                      <a:pt x="148" y="9"/>
                    </a:quadBezTo>
                    <a:cubicBezTo>
                      <a:pt x="148" y="4"/>
                      <a:pt x="144" y="0"/>
                      <a:pt x="139" y="0"/>
                    </a:cubicBezTo>
                    <a:moveTo>
                      <a:pt x="131" y="52"/>
                    </a:moveTo>
                    <a:quadBezTo>
                      <a:pt x="17" y="52"/>
                      <a:pt x="17" y="52"/>
                    </a:quadBezTo>
                    <a:quadBezTo>
                      <a:pt x="17" y="17"/>
                      <a:pt x="17" y="17"/>
                    </a:quadBezTo>
                    <a:quadBezTo>
                      <a:pt x="131" y="17"/>
                      <a:pt x="131" y="17"/>
                    </a:quadBezTo>
                    <a:lnTo>
                      <a:pt x="131" y="52"/>
                    </a:lnTo>
                    <a:moveTo>
                      <a:pt x="131" y="52"/>
                    </a:moveTo>
                    <a:quadBezTo>
                      <a:pt x="131" y="52"/>
                      <a:pt x="131" y="52"/>
                    </a:quadBezTo>
                  </a:path>
                </a:pathLst>
              </a:custGeom>
              <a:solidFill>
                <a:srgbClr val="000000"/>
              </a:solidFill>
              <a:ln>
                <a:noFill/>
              </a:ln>
            </p:spPr>
            <p:txBody>
              <a:bodyPr vert="horz" wrap="square" lIns="91440" tIns="45720" rIns="91440" bIns="45720" anchor="t" anchorCtr="0"/>
              <a:lstStyle/>
              <a:p>
                <a:endParaRPr lang="en-US" altLang="ko-KR"/>
              </a:p>
            </p:txBody>
          </p:sp>
          <p:sp>
            <p:nvSpPr>
              <p:cNvPr id="69" name="Freeform 23"/>
              <p:cNvSpPr>
                <a:spLocks noEditPoints="1"/>
              </p:cNvSpPr>
              <p:nvPr/>
            </p:nvSpPr>
            <p:spPr>
              <a:xfrm>
                <a:off x="8512175" y="3805238"/>
                <a:ext cx="434975" cy="449263"/>
              </a:xfrm>
              <a:custGeom>
                <a:avLst/>
                <a:gdLst>
                  <a:gd name="T0" fmla="*/ 300 w 304"/>
                  <a:gd name="T1" fmla="*/ 4 h 294"/>
                  <a:gd name="T2" fmla="*/ 290 w 304"/>
                  <a:gd name="T3" fmla="*/ 0 h 294"/>
                  <a:gd name="T4" fmla="*/ 14 w 304"/>
                  <a:gd name="T5" fmla="*/ 0 h 294"/>
                  <a:gd name="T6" fmla="*/ 4 w 304"/>
                  <a:gd name="T7" fmla="*/ 4 h 294"/>
                  <a:gd name="T8" fmla="*/ 0 w 304"/>
                  <a:gd name="T9" fmla="*/ 14 h 294"/>
                  <a:gd name="T10" fmla="*/ 0 w 304"/>
                  <a:gd name="T11" fmla="*/ 32 h 294"/>
                  <a:gd name="T12" fmla="*/ 1 w 304"/>
                  <a:gd name="T13" fmla="*/ 47 h 294"/>
                  <a:gd name="T14" fmla="*/ 41 w 304"/>
                  <a:gd name="T15" fmla="*/ 212 h 294"/>
                  <a:gd name="T16" fmla="*/ 51 w 304"/>
                  <a:gd name="T17" fmla="*/ 231 h 294"/>
                  <a:gd name="T18" fmla="*/ 109 w 304"/>
                  <a:gd name="T19" fmla="*/ 292 h 294"/>
                  <a:gd name="T20" fmla="*/ 116 w 304"/>
                  <a:gd name="T21" fmla="*/ 293 h 294"/>
                  <a:gd name="T22" fmla="*/ 123 w 304"/>
                  <a:gd name="T23" fmla="*/ 293 h 294"/>
                  <a:gd name="T24" fmla="*/ 188 w 304"/>
                  <a:gd name="T25" fmla="*/ 293 h 294"/>
                  <a:gd name="T26" fmla="*/ 191 w 304"/>
                  <a:gd name="T27" fmla="*/ 293 h 294"/>
                  <a:gd name="T28" fmla="*/ 195 w 304"/>
                  <a:gd name="T29" fmla="*/ 292 h 294"/>
                  <a:gd name="T30" fmla="*/ 252 w 304"/>
                  <a:gd name="T31" fmla="*/ 231 h 294"/>
                  <a:gd name="T32" fmla="*/ 263 w 304"/>
                  <a:gd name="T33" fmla="*/ 212 h 294"/>
                  <a:gd name="T34" fmla="*/ 303 w 304"/>
                  <a:gd name="T35" fmla="*/ 47 h 294"/>
                  <a:gd name="T36" fmla="*/ 304 w 304"/>
                  <a:gd name="T37" fmla="*/ 32 h 294"/>
                  <a:gd name="T38" fmla="*/ 304 w 304"/>
                  <a:gd name="T39" fmla="*/ 14 h 294"/>
                  <a:gd name="T40" fmla="*/ 300 w 304"/>
                  <a:gd name="T41" fmla="*/ 4 h 294"/>
                  <a:gd name="T42" fmla="*/ 287 w 304"/>
                  <a:gd name="T43" fmla="*/ 31 h 294"/>
                  <a:gd name="T44" fmla="*/ 286 w 304"/>
                  <a:gd name="T45" fmla="*/ 46 h 294"/>
                  <a:gd name="T46" fmla="*/ 248 w 304"/>
                  <a:gd name="T47" fmla="*/ 205 h 294"/>
                  <a:gd name="T48" fmla="*/ 238 w 304"/>
                  <a:gd name="T49" fmla="*/ 223 h 294"/>
                  <a:gd name="T50" fmla="*/ 189 w 304"/>
                  <a:gd name="T51" fmla="*/ 276 h 294"/>
                  <a:gd name="T52" fmla="*/ 123 w 304"/>
                  <a:gd name="T53" fmla="*/ 276 h 294"/>
                  <a:gd name="T54" fmla="*/ 114 w 304"/>
                  <a:gd name="T55" fmla="*/ 276 h 294"/>
                  <a:gd name="T56" fmla="*/ 66 w 304"/>
                  <a:gd name="T57" fmla="*/ 223 h 294"/>
                  <a:gd name="T58" fmla="*/ 56 w 304"/>
                  <a:gd name="T59" fmla="*/ 205 h 294"/>
                  <a:gd name="T60" fmla="*/ 18 w 304"/>
                  <a:gd name="T61" fmla="*/ 46 h 294"/>
                  <a:gd name="T62" fmla="*/ 17 w 304"/>
                  <a:gd name="T63" fmla="*/ 31 h 294"/>
                  <a:gd name="T64" fmla="*/ 16 w 304"/>
                  <a:gd name="T65" fmla="*/ 17 h 294"/>
                  <a:gd name="T66" fmla="*/ 287 w 304"/>
                  <a:gd name="T67" fmla="*/ 17 h 294"/>
                  <a:gd name="T68" fmla="*/ 287 w 304"/>
                  <a:gd name="T69" fmla="*/ 31 h 294"/>
                  <a:gd name="T70" fmla="*/ 287 w 304"/>
                  <a:gd name="T71" fmla="*/ 31 h 294"/>
                  <a:gd name="T72" fmla="*/ 287 w 304"/>
                  <a:gd name="T73" fmla="*/ 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294">
                    <a:moveTo>
                      <a:pt x="300" y="4"/>
                    </a:moveTo>
                    <a:cubicBezTo>
                      <a:pt x="297" y="1"/>
                      <a:pt x="294" y="0"/>
                      <a:pt x="290" y="0"/>
                    </a:cubicBezTo>
                    <a:quadBezTo>
                      <a:pt x="14" y="0"/>
                      <a:pt x="14" y="0"/>
                    </a:quadBezTo>
                    <a:cubicBezTo>
                      <a:pt x="10" y="0"/>
                      <a:pt x="6" y="1"/>
                      <a:pt x="4" y="4"/>
                    </a:cubicBezTo>
                    <a:cubicBezTo>
                      <a:pt x="1" y="7"/>
                      <a:pt x="0" y="10"/>
                      <a:pt x="0" y="14"/>
                    </a:cubicBezTo>
                    <a:cubicBezTo>
                      <a:pt x="0" y="20"/>
                      <a:pt x="0" y="26"/>
                      <a:pt x="0" y="32"/>
                    </a:cubicBezTo>
                    <a:cubicBezTo>
                      <a:pt x="0" y="37"/>
                      <a:pt x="1" y="42"/>
                      <a:pt x="1" y="47"/>
                    </a:cubicBezTo>
                    <a:cubicBezTo>
                      <a:pt x="5" y="110"/>
                      <a:pt x="19" y="167"/>
                      <a:pt x="41" y="212"/>
                    </a:cubicBezTo>
                    <a:cubicBezTo>
                      <a:pt x="44" y="219"/>
                      <a:pt x="48" y="225"/>
                      <a:pt x="51" y="231"/>
                    </a:cubicBezTo>
                    <a:cubicBezTo>
                      <a:pt x="68" y="260"/>
                      <a:pt x="88" y="281"/>
                      <a:pt x="109" y="292"/>
                    </a:cubicBezTo>
                    <a:cubicBezTo>
                      <a:pt x="111" y="294"/>
                      <a:pt x="114" y="294"/>
                      <a:pt x="116" y="293"/>
                    </a:cubicBezTo>
                    <a:cubicBezTo>
                      <a:pt x="118" y="293"/>
                      <a:pt x="120" y="293"/>
                      <a:pt x="123" y="293"/>
                    </a:cubicBezTo>
                    <a:quadBezTo>
                      <a:pt x="188" y="293"/>
                      <a:pt x="188" y="293"/>
                    </a:quadBezTo>
                    <a:cubicBezTo>
                      <a:pt x="189" y="293"/>
                      <a:pt x="190" y="293"/>
                      <a:pt x="191" y="293"/>
                    </a:cubicBezTo>
                    <a:cubicBezTo>
                      <a:pt x="192" y="293"/>
                      <a:pt x="194" y="293"/>
                      <a:pt x="195" y="292"/>
                    </a:cubicBezTo>
                    <a:cubicBezTo>
                      <a:pt x="216" y="281"/>
                      <a:pt x="235" y="260"/>
                      <a:pt x="252" y="231"/>
                    </a:cubicBezTo>
                    <a:cubicBezTo>
                      <a:pt x="256" y="225"/>
                      <a:pt x="259" y="219"/>
                      <a:pt x="263" y="212"/>
                    </a:cubicBezTo>
                    <a:cubicBezTo>
                      <a:pt x="285" y="167"/>
                      <a:pt x="299" y="110"/>
                      <a:pt x="303" y="47"/>
                    </a:cubicBezTo>
                    <a:cubicBezTo>
                      <a:pt x="303" y="42"/>
                      <a:pt x="303" y="37"/>
                      <a:pt x="304" y="32"/>
                    </a:cubicBezTo>
                    <a:cubicBezTo>
                      <a:pt x="304" y="26"/>
                      <a:pt x="304" y="20"/>
                      <a:pt x="304" y="14"/>
                    </a:cubicBezTo>
                    <a:cubicBezTo>
                      <a:pt x="304" y="10"/>
                      <a:pt x="303" y="7"/>
                      <a:pt x="300" y="4"/>
                    </a:cubicBezTo>
                    <a:moveTo>
                      <a:pt x="287" y="31"/>
                    </a:moveTo>
                    <a:cubicBezTo>
                      <a:pt x="287" y="36"/>
                      <a:pt x="286" y="41"/>
                      <a:pt x="286" y="46"/>
                    </a:cubicBezTo>
                    <a:cubicBezTo>
                      <a:pt x="282" y="106"/>
                      <a:pt x="269" y="161"/>
                      <a:pt x="248" y="205"/>
                    </a:cubicBezTo>
                    <a:cubicBezTo>
                      <a:pt x="244" y="211"/>
                      <a:pt x="241" y="217"/>
                      <a:pt x="238" y="223"/>
                    </a:cubicBezTo>
                    <a:cubicBezTo>
                      <a:pt x="223" y="247"/>
                      <a:pt x="207" y="266"/>
                      <a:pt x="189" y="276"/>
                    </a:cubicBezTo>
                    <a:quadBezTo>
                      <a:pt x="123" y="276"/>
                      <a:pt x="123" y="276"/>
                    </a:quadBezTo>
                    <a:cubicBezTo>
                      <a:pt x="123" y="276"/>
                      <a:pt x="117" y="276"/>
                      <a:pt x="114" y="276"/>
                    </a:cubicBezTo>
                    <a:cubicBezTo>
                      <a:pt x="97" y="266"/>
                      <a:pt x="80" y="247"/>
                      <a:pt x="66" y="223"/>
                    </a:cubicBezTo>
                    <a:cubicBezTo>
                      <a:pt x="63" y="217"/>
                      <a:pt x="59" y="211"/>
                      <a:pt x="56" y="205"/>
                    </a:cubicBezTo>
                    <a:cubicBezTo>
                      <a:pt x="35" y="161"/>
                      <a:pt x="22" y="106"/>
                      <a:pt x="18" y="46"/>
                    </a:cubicBezTo>
                    <a:cubicBezTo>
                      <a:pt x="17" y="41"/>
                      <a:pt x="17" y="36"/>
                      <a:pt x="17" y="31"/>
                    </a:cubicBezTo>
                    <a:cubicBezTo>
                      <a:pt x="17" y="26"/>
                      <a:pt x="17" y="21"/>
                      <a:pt x="16" y="17"/>
                    </a:cubicBezTo>
                    <a:quadBezTo>
                      <a:pt x="287" y="17"/>
                      <a:pt x="287" y="17"/>
                    </a:quadBezTo>
                    <a:cubicBezTo>
                      <a:pt x="287" y="22"/>
                      <a:pt x="287" y="26"/>
                      <a:pt x="287" y="31"/>
                    </a:cubicBezTo>
                    <a:moveTo>
                      <a:pt x="287" y="31"/>
                    </a:moveTo>
                    <a:quadBezTo>
                      <a:pt x="287" y="31"/>
                      <a:pt x="287" y="31"/>
                    </a:quadBezTo>
                  </a:path>
                </a:pathLst>
              </a:custGeom>
              <a:solidFill>
                <a:srgbClr val="000000"/>
              </a:solidFill>
              <a:ln>
                <a:noFill/>
              </a:ln>
            </p:spPr>
            <p:txBody>
              <a:bodyPr vert="horz" wrap="square" lIns="91440" tIns="45720" rIns="91440" bIns="45720" anchor="t" anchorCtr="0"/>
              <a:lstStyle/>
              <a:p>
                <a:endParaRPr lang="en-US" altLang="ko-KR"/>
              </a:p>
            </p:txBody>
          </p:sp>
          <p:sp>
            <p:nvSpPr>
              <p:cNvPr id="70" name="Freeform 24"/>
              <p:cNvSpPr>
                <a:spLocks noEditPoints="1"/>
              </p:cNvSpPr>
              <p:nvPr/>
            </p:nvSpPr>
            <p:spPr>
              <a:xfrm>
                <a:off x="8767763" y="3860801"/>
                <a:ext cx="130175" cy="325438"/>
              </a:xfrm>
              <a:custGeom>
                <a:avLst/>
                <a:gdLst>
                  <a:gd name="T0" fmla="*/ 74 w 91"/>
                  <a:gd name="T1" fmla="*/ 0 h 213"/>
                  <a:gd name="T2" fmla="*/ 73 w 91"/>
                  <a:gd name="T3" fmla="*/ 8 h 213"/>
                  <a:gd name="T4" fmla="*/ 40 w 91"/>
                  <a:gd name="T5" fmla="*/ 146 h 213"/>
                  <a:gd name="T6" fmla="*/ 32 w 91"/>
                  <a:gd name="T7" fmla="*/ 161 h 213"/>
                  <a:gd name="T8" fmla="*/ 0 w 91"/>
                  <a:gd name="T9" fmla="*/ 199 h 213"/>
                  <a:gd name="T10" fmla="*/ 9 w 91"/>
                  <a:gd name="T11" fmla="*/ 213 h 213"/>
                  <a:gd name="T12" fmla="*/ 46 w 91"/>
                  <a:gd name="T13" fmla="*/ 170 h 213"/>
                  <a:gd name="T14" fmla="*/ 55 w 91"/>
                  <a:gd name="T15" fmla="*/ 154 h 213"/>
                  <a:gd name="T16" fmla="*/ 90 w 91"/>
                  <a:gd name="T17" fmla="*/ 9 h 213"/>
                  <a:gd name="T18" fmla="*/ 91 w 91"/>
                  <a:gd name="T19" fmla="*/ 1 h 213"/>
                  <a:gd name="T20" fmla="*/ 74 w 91"/>
                  <a:gd name="T21" fmla="*/ 0 h 213"/>
                  <a:gd name="T22" fmla="*/ 74 w 91"/>
                  <a:gd name="T23" fmla="*/ 0 h 213"/>
                  <a:gd name="T24" fmla="*/ 74 w 91"/>
                  <a:gd name="T2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213">
                    <a:moveTo>
                      <a:pt x="74" y="0"/>
                    </a:moveTo>
                    <a:cubicBezTo>
                      <a:pt x="74" y="3"/>
                      <a:pt x="74" y="5"/>
                      <a:pt x="73" y="8"/>
                    </a:cubicBezTo>
                    <a:cubicBezTo>
                      <a:pt x="70" y="60"/>
                      <a:pt x="58" y="109"/>
                      <a:pt x="40" y="146"/>
                    </a:cubicBezTo>
                    <a:cubicBezTo>
                      <a:pt x="38" y="151"/>
                      <a:pt x="35" y="156"/>
                      <a:pt x="32" y="161"/>
                    </a:cubicBezTo>
                    <a:cubicBezTo>
                      <a:pt x="22" y="178"/>
                      <a:pt x="11" y="191"/>
                      <a:pt x="0" y="199"/>
                    </a:cubicBezTo>
                    <a:quadBezTo>
                      <a:pt x="9" y="213"/>
                      <a:pt x="9" y="213"/>
                    </a:quadBezTo>
                    <a:cubicBezTo>
                      <a:pt x="22" y="204"/>
                      <a:pt x="35" y="189"/>
                      <a:pt x="46" y="170"/>
                    </a:cubicBezTo>
                    <a:cubicBezTo>
                      <a:pt x="50" y="165"/>
                      <a:pt x="52" y="159"/>
                      <a:pt x="55" y="154"/>
                    </a:cubicBezTo>
                    <a:cubicBezTo>
                      <a:pt x="74" y="115"/>
                      <a:pt x="87" y="63"/>
                      <a:pt x="90" y="9"/>
                    </a:cubicBezTo>
                    <a:cubicBezTo>
                      <a:pt x="90" y="6"/>
                      <a:pt x="91" y="4"/>
                      <a:pt x="91" y="1"/>
                    </a:cubicBezTo>
                    <a:lnTo>
                      <a:pt x="74" y="0"/>
                    </a:lnTo>
                    <a:moveTo>
                      <a:pt x="74" y="0"/>
                    </a:moveTo>
                    <a:quadBezTo>
                      <a:pt x="74" y="0"/>
                      <a:pt x="74" y="0"/>
                    </a:quadBezTo>
                  </a:path>
                </a:pathLst>
              </a:custGeom>
              <a:solidFill>
                <a:srgbClr val="000000"/>
              </a:solidFill>
              <a:ln>
                <a:noFill/>
              </a:ln>
            </p:spPr>
            <p:txBody>
              <a:bodyPr vert="horz" wrap="square" lIns="91440" tIns="45720" rIns="91440" bIns="45720" anchor="t" anchorCtr="0"/>
              <a:lstStyle/>
              <a:p>
                <a:pPr lvl="0"/>
                <a:r>
                  <a:rPr lang="en-US" altLang="ko-KR"/>
                  <a:t> </a:t>
                </a:r>
              </a:p>
            </p:txBody>
          </p:sp>
          <p:sp>
            <p:nvSpPr>
              <p:cNvPr id="71" name="Freeform 25"/>
              <p:cNvSpPr>
                <a:spLocks noEditPoints="1"/>
              </p:cNvSpPr>
              <p:nvPr/>
            </p:nvSpPr>
            <p:spPr>
              <a:xfrm>
                <a:off x="8664575" y="4227513"/>
                <a:ext cx="128588" cy="82550"/>
              </a:xfrm>
              <a:custGeom>
                <a:avLst/>
                <a:gdLst>
                  <a:gd name="T0" fmla="*/ 74 w 90"/>
                  <a:gd name="T1" fmla="*/ 0 h 54"/>
                  <a:gd name="T2" fmla="*/ 15 w 90"/>
                  <a:gd name="T3" fmla="*/ 0 h 54"/>
                  <a:gd name="T4" fmla="*/ 0 w 90"/>
                  <a:gd name="T5" fmla="*/ 28 h 54"/>
                  <a:gd name="T6" fmla="*/ 16 w 90"/>
                  <a:gd name="T7" fmla="*/ 54 h 54"/>
                  <a:gd name="T8" fmla="*/ 74 w 90"/>
                  <a:gd name="T9" fmla="*/ 54 h 54"/>
                  <a:gd name="T10" fmla="*/ 90 w 90"/>
                  <a:gd name="T11" fmla="*/ 28 h 54"/>
                  <a:gd name="T12" fmla="*/ 74 w 90"/>
                  <a:gd name="T13" fmla="*/ 0 h 54"/>
                  <a:gd name="T14" fmla="*/ 71 w 90"/>
                  <a:gd name="T15" fmla="*/ 37 h 54"/>
                  <a:gd name="T16" fmla="*/ 19 w 90"/>
                  <a:gd name="T17" fmla="*/ 37 h 54"/>
                  <a:gd name="T18" fmla="*/ 17 w 90"/>
                  <a:gd name="T19" fmla="*/ 28 h 54"/>
                  <a:gd name="T20" fmla="*/ 19 w 90"/>
                  <a:gd name="T21" fmla="*/ 17 h 54"/>
                  <a:gd name="T22" fmla="*/ 71 w 90"/>
                  <a:gd name="T23" fmla="*/ 17 h 54"/>
                  <a:gd name="T24" fmla="*/ 73 w 90"/>
                  <a:gd name="T25" fmla="*/ 28 h 54"/>
                  <a:gd name="T26" fmla="*/ 71 w 90"/>
                  <a:gd name="T27" fmla="*/ 37 h 54"/>
                  <a:gd name="T28" fmla="*/ 71 w 90"/>
                  <a:gd name="T29" fmla="*/ 37 h 54"/>
                  <a:gd name="T30" fmla="*/ 71 w 90"/>
                  <a:gd name="T3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54">
                    <a:moveTo>
                      <a:pt x="74" y="0"/>
                    </a:moveTo>
                    <a:quadBezTo>
                      <a:pt x="15" y="0"/>
                      <a:pt x="15" y="0"/>
                    </a:quadBezTo>
                    <a:cubicBezTo>
                      <a:pt x="1" y="0"/>
                      <a:pt x="0" y="28"/>
                      <a:pt x="0" y="28"/>
                    </a:cubicBezTo>
                    <a:cubicBezTo>
                      <a:pt x="0" y="28"/>
                      <a:pt x="1" y="54"/>
                      <a:pt x="16" y="54"/>
                    </a:cubicBezTo>
                    <a:quadBezTo>
                      <a:pt x="74" y="54"/>
                      <a:pt x="74" y="54"/>
                    </a:quadBezTo>
                    <a:cubicBezTo>
                      <a:pt x="88" y="54"/>
                      <a:pt x="90" y="28"/>
                      <a:pt x="90" y="28"/>
                    </a:cubicBezTo>
                    <a:cubicBezTo>
                      <a:pt x="90" y="28"/>
                      <a:pt x="89" y="0"/>
                      <a:pt x="74" y="0"/>
                    </a:cubicBezTo>
                    <a:moveTo>
                      <a:pt x="71" y="37"/>
                    </a:moveTo>
                    <a:quadBezTo>
                      <a:pt x="19" y="37"/>
                      <a:pt x="19" y="37"/>
                    </a:quadBezTo>
                    <a:cubicBezTo>
                      <a:pt x="18" y="34"/>
                      <a:pt x="17" y="30"/>
                      <a:pt x="17" y="28"/>
                    </a:cubicBezTo>
                    <a:cubicBezTo>
                      <a:pt x="17" y="26"/>
                      <a:pt x="18" y="20"/>
                      <a:pt x="19" y="17"/>
                    </a:cubicBezTo>
                    <a:quadBezTo>
                      <a:pt x="71" y="17"/>
                      <a:pt x="71" y="17"/>
                    </a:quadBezTo>
                    <a:cubicBezTo>
                      <a:pt x="72" y="20"/>
                      <a:pt x="73" y="26"/>
                      <a:pt x="73" y="28"/>
                    </a:cubicBezTo>
                    <a:cubicBezTo>
                      <a:pt x="73" y="30"/>
                      <a:pt x="72" y="34"/>
                      <a:pt x="71" y="37"/>
                    </a:cubicBezTo>
                    <a:moveTo>
                      <a:pt x="71" y="37"/>
                    </a:moveTo>
                    <a:quadBezTo>
                      <a:pt x="71" y="37"/>
                      <a:pt x="71" y="37"/>
                    </a:quadBezTo>
                  </a:path>
                </a:pathLst>
              </a:custGeom>
              <a:solidFill>
                <a:srgbClr val="000000"/>
              </a:solidFill>
              <a:ln>
                <a:noFill/>
              </a:ln>
            </p:spPr>
            <p:txBody>
              <a:bodyPr vert="horz" wrap="square" lIns="91440" tIns="45720" rIns="91440" bIns="45720" anchor="t" anchorCtr="0"/>
              <a:lstStyle/>
              <a:p>
                <a:endParaRPr lang="en-US" altLang="ko-KR"/>
              </a:p>
            </p:txBody>
          </p:sp>
          <p:sp>
            <p:nvSpPr>
              <p:cNvPr id="72" name="Freeform 26"/>
              <p:cNvSpPr>
                <a:spLocks noEditPoints="1"/>
              </p:cNvSpPr>
              <p:nvPr/>
            </p:nvSpPr>
            <p:spPr>
              <a:xfrm>
                <a:off x="8620125" y="4325938"/>
                <a:ext cx="215900" cy="74613"/>
              </a:xfrm>
              <a:custGeom>
                <a:avLst/>
                <a:gdLst>
                  <a:gd name="T0" fmla="*/ 107 w 151"/>
                  <a:gd name="T1" fmla="*/ 4 h 48"/>
                  <a:gd name="T2" fmla="*/ 45 w 151"/>
                  <a:gd name="T3" fmla="*/ 4 h 48"/>
                  <a:gd name="T4" fmla="*/ 0 w 151"/>
                  <a:gd name="T5" fmla="*/ 39 h 48"/>
                  <a:gd name="T6" fmla="*/ 9 w 151"/>
                  <a:gd name="T7" fmla="*/ 48 h 48"/>
                  <a:gd name="T8" fmla="*/ 143 w 151"/>
                  <a:gd name="T9" fmla="*/ 48 h 48"/>
                  <a:gd name="T10" fmla="*/ 151 w 151"/>
                  <a:gd name="T11" fmla="*/ 39 h 48"/>
                  <a:gd name="T12" fmla="*/ 107 w 151"/>
                  <a:gd name="T13" fmla="*/ 4 h 48"/>
                  <a:gd name="T14" fmla="*/ 23 w 151"/>
                  <a:gd name="T15" fmla="*/ 31 h 48"/>
                  <a:gd name="T16" fmla="*/ 48 w 151"/>
                  <a:gd name="T17" fmla="*/ 20 h 48"/>
                  <a:gd name="T18" fmla="*/ 103 w 151"/>
                  <a:gd name="T19" fmla="*/ 20 h 48"/>
                  <a:gd name="T20" fmla="*/ 129 w 151"/>
                  <a:gd name="T21" fmla="*/ 31 h 48"/>
                  <a:gd name="T22" fmla="*/ 23 w 151"/>
                  <a:gd name="T23" fmla="*/ 31 h 48"/>
                  <a:gd name="T24" fmla="*/ 23 w 151"/>
                  <a:gd name="T25" fmla="*/ 31 h 48"/>
                  <a:gd name="T26" fmla="*/ 23 w 151"/>
                  <a:gd name="T2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48">
                    <a:moveTo>
                      <a:pt x="107" y="4"/>
                    </a:moveTo>
                    <a:cubicBezTo>
                      <a:pt x="87" y="0"/>
                      <a:pt x="65" y="0"/>
                      <a:pt x="45" y="4"/>
                    </a:cubicBezTo>
                    <a:cubicBezTo>
                      <a:pt x="17" y="10"/>
                      <a:pt x="0" y="23"/>
                      <a:pt x="0" y="39"/>
                    </a:cubicBezTo>
                    <a:cubicBezTo>
                      <a:pt x="0" y="44"/>
                      <a:pt x="4" y="48"/>
                      <a:pt x="9" y="48"/>
                    </a:cubicBezTo>
                    <a:quadBezTo>
                      <a:pt x="143" y="48"/>
                      <a:pt x="143" y="48"/>
                    </a:quadBezTo>
                    <a:cubicBezTo>
                      <a:pt x="148" y="48"/>
                      <a:pt x="151" y="44"/>
                      <a:pt x="151" y="39"/>
                    </a:cubicBezTo>
                    <a:cubicBezTo>
                      <a:pt x="151" y="23"/>
                      <a:pt x="135" y="10"/>
                      <a:pt x="107" y="4"/>
                    </a:cubicBezTo>
                    <a:moveTo>
                      <a:pt x="23" y="31"/>
                    </a:moveTo>
                    <a:cubicBezTo>
                      <a:pt x="28" y="27"/>
                      <a:pt x="37" y="23"/>
                      <a:pt x="48" y="20"/>
                    </a:cubicBezTo>
                    <a:cubicBezTo>
                      <a:pt x="66" y="17"/>
                      <a:pt x="86" y="17"/>
                      <a:pt x="103" y="20"/>
                    </a:cubicBezTo>
                    <a:cubicBezTo>
                      <a:pt x="115" y="23"/>
                      <a:pt x="123" y="27"/>
                      <a:pt x="129" y="31"/>
                    </a:cubicBezTo>
                    <a:lnTo>
                      <a:pt x="23" y="31"/>
                    </a:lnTo>
                    <a:moveTo>
                      <a:pt x="23" y="31"/>
                    </a:moveTo>
                    <a:quadBezTo>
                      <a:pt x="23" y="31"/>
                      <a:pt x="23" y="31"/>
                    </a:quadBezTo>
                  </a:path>
                </a:pathLst>
              </a:custGeom>
              <a:solidFill>
                <a:srgbClr val="000000"/>
              </a:solidFill>
              <a:ln>
                <a:noFill/>
              </a:ln>
            </p:spPr>
            <p:txBody>
              <a:bodyPr vert="horz" wrap="square" lIns="91440" tIns="45720" rIns="91440" bIns="45720" anchor="t" anchorCtr="0"/>
              <a:lstStyle/>
              <a:p>
                <a:endParaRPr lang="en-US" altLang="ko-K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4"/>
          </p:nvPr>
        </p:nvPicPr>
        <p:blipFill rotWithShape="1">
          <a:blip r:embed="rId3">
            <a:alphaModFix/>
            <a:lum/>
          </a:blip>
          <a:srcRect l="3040" t="2410" r="53430" b="15850"/>
          <a:stretch>
            <a:fillRect/>
          </a:stretch>
        </p:blipFill>
        <p:spPr>
          <a:xfrm>
            <a:off x="7187829" y="1708528"/>
            <a:ext cx="3440944" cy="3440944"/>
          </a:xfrm>
        </p:spPr>
      </p:pic>
      <p:grpSp>
        <p:nvGrpSpPr>
          <p:cNvPr id="4" name="Group 3"/>
          <p:cNvGrpSpPr/>
          <p:nvPr/>
        </p:nvGrpSpPr>
        <p:grpSpPr>
          <a:xfrm>
            <a:off x="1563228" y="1787975"/>
            <a:ext cx="3876675" cy="2842763"/>
            <a:chOff x="2535238" y="3204025"/>
            <a:chExt cx="3876675" cy="2842763"/>
          </a:xfrm>
        </p:grpSpPr>
        <p:sp>
          <p:nvSpPr>
            <p:cNvPr id="39" name="TextBox 38"/>
            <p:cNvSpPr txBox="1"/>
            <p:nvPr/>
          </p:nvSpPr>
          <p:spPr>
            <a:xfrm>
              <a:off x="4196053" y="3204025"/>
              <a:ext cx="2214566" cy="430887"/>
            </a:xfrm>
            <a:prstGeom prst="rect">
              <a:avLst/>
            </a:prstGeom>
            <a:noFill/>
          </p:spPr>
          <p:txBody>
            <a:bodyPr wrap="square">
              <a:spAutoFit/>
            </a:bodyPr>
            <a:lstStyle/>
            <a:p>
              <a:pPr algn="r"/>
              <a:r>
                <a:rPr lang="en-US" altLang="ko-KR" sz="2200">
                  <a:latin typeface="Arial"/>
                  <a:cs typeface="Arial"/>
                </a:rPr>
                <a:t>Name Surname</a:t>
              </a:r>
            </a:p>
          </p:txBody>
        </p:sp>
        <p:sp>
          <p:nvSpPr>
            <p:cNvPr id="40" name="TextBox 39"/>
            <p:cNvSpPr txBox="1"/>
            <p:nvPr/>
          </p:nvSpPr>
          <p:spPr>
            <a:xfrm>
              <a:off x="4125615" y="3719803"/>
              <a:ext cx="2285004" cy="606513"/>
            </a:xfrm>
            <a:prstGeom prst="rect">
              <a:avLst/>
            </a:prstGeom>
            <a:noFill/>
          </p:spPr>
          <p:txBody>
            <a:bodyPr wrap="square">
              <a:spAutoFit/>
            </a:bodyPr>
            <a:lstStyle/>
            <a:p>
              <a:pPr algn="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grpSp>
          <p:nvGrpSpPr>
            <p:cNvPr id="41" name="Group 40"/>
            <p:cNvGrpSpPr/>
            <p:nvPr/>
          </p:nvGrpSpPr>
          <p:grpSpPr>
            <a:xfrm>
              <a:off x="2535238" y="4845050"/>
              <a:ext cx="3876675" cy="1201738"/>
              <a:chOff x="2535238" y="4845050"/>
              <a:chExt cx="3876675" cy="1201738"/>
            </a:xfrm>
          </p:grpSpPr>
          <p:sp>
            <p:nvSpPr>
              <p:cNvPr id="19" name="Freeform 5"/>
              <p:cNvSpPr/>
              <p:nvPr/>
            </p:nvSpPr>
            <p:spPr>
              <a:xfrm>
                <a:off x="2535238" y="4845050"/>
                <a:ext cx="3876675" cy="133350"/>
              </a:xfrm>
              <a:custGeom>
                <a:avLst/>
                <a:gdLst>
                  <a:gd name="T0" fmla="*/ 2030 w 2030"/>
                  <a:gd name="T1" fmla="*/ 33 h 65"/>
                  <a:gd name="T2" fmla="*/ 1997 w 2030"/>
                  <a:gd name="T3" fmla="*/ 65 h 65"/>
                  <a:gd name="T4" fmla="*/ 33 w 2030"/>
                  <a:gd name="T5" fmla="*/ 65 h 65"/>
                  <a:gd name="T6" fmla="*/ 0 w 2030"/>
                  <a:gd name="T7" fmla="*/ 33 h 65"/>
                  <a:gd name="T8" fmla="*/ 0 w 2030"/>
                  <a:gd name="T9" fmla="*/ 33 h 65"/>
                  <a:gd name="T10" fmla="*/ 33 w 2030"/>
                  <a:gd name="T11" fmla="*/ 0 h 65"/>
                  <a:gd name="T12" fmla="*/ 1997 w 2030"/>
                  <a:gd name="T13" fmla="*/ 0 h 65"/>
                  <a:gd name="T14" fmla="*/ 2030 w 2030"/>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3"/>
                    </a:moveTo>
                    <a:cubicBezTo>
                      <a:pt x="2030" y="51"/>
                      <a:pt x="2015" y="65"/>
                      <a:pt x="1997" y="65"/>
                    </a:cubicBezTo>
                    <a:quadBezTo>
                      <a:pt x="33" y="65"/>
                      <a:pt x="33" y="65"/>
                    </a:quadBezTo>
                    <a:cubicBezTo>
                      <a:pt x="14" y="65"/>
                      <a:pt x="0" y="51"/>
                      <a:pt x="0" y="33"/>
                    </a:cubicBezTo>
                    <a:quadBezTo>
                      <a:pt x="0" y="33"/>
                      <a:pt x="0" y="33"/>
                    </a:quadBezTo>
                    <a:cubicBezTo>
                      <a:pt x="0" y="14"/>
                      <a:pt x="14" y="0"/>
                      <a:pt x="33" y="0"/>
                    </a:cubicBezTo>
                    <a:quadBezTo>
                      <a:pt x="1997" y="0"/>
                      <a:pt x="1997" y="0"/>
                    </a:quadBezTo>
                    <a:cubicBezTo>
                      <a:pt x="2015" y="0"/>
                      <a:pt x="2030" y="14"/>
                      <a:pt x="2030" y="33"/>
                    </a:cubicBezTo>
                  </a:path>
                </a:pathLst>
              </a:custGeom>
              <a:solidFill>
                <a:schemeClr val="bg1">
                  <a:lumMod val="85000"/>
                </a:schemeClr>
              </a:solidFill>
              <a:ln>
                <a:noFill/>
              </a:ln>
            </p:spPr>
            <p:txBody>
              <a:bodyPr vert="horz" wrap="square" lIns="91440" tIns="45720" rIns="91440" bIns="45720" anchor="t" anchorCtr="0"/>
              <a:lstStyle/>
              <a:p>
                <a:endParaRPr lang="en-US" altLang="ko-KR"/>
              </a:p>
            </p:txBody>
          </p:sp>
          <p:sp>
            <p:nvSpPr>
              <p:cNvPr id="20" name="Freeform 6"/>
              <p:cNvSpPr/>
              <p:nvPr/>
            </p:nvSpPr>
            <p:spPr>
              <a:xfrm>
                <a:off x="4513263" y="4845050"/>
                <a:ext cx="1898650" cy="133350"/>
              </a:xfrm>
              <a:custGeom>
                <a:avLst/>
                <a:gdLst>
                  <a:gd name="T0" fmla="*/ 994 w 994"/>
                  <a:gd name="T1" fmla="*/ 33 h 65"/>
                  <a:gd name="T2" fmla="*/ 962 w 994"/>
                  <a:gd name="T3" fmla="*/ 65 h 65"/>
                  <a:gd name="T4" fmla="*/ 33 w 994"/>
                  <a:gd name="T5" fmla="*/ 65 h 65"/>
                  <a:gd name="T6" fmla="*/ 0 w 994"/>
                  <a:gd name="T7" fmla="*/ 33 h 65"/>
                  <a:gd name="T8" fmla="*/ 0 w 994"/>
                  <a:gd name="T9" fmla="*/ 33 h 65"/>
                  <a:gd name="T10" fmla="*/ 33 w 994"/>
                  <a:gd name="T11" fmla="*/ 0 h 65"/>
                  <a:gd name="T12" fmla="*/ 962 w 994"/>
                  <a:gd name="T13" fmla="*/ 0 h 65"/>
                  <a:gd name="T14" fmla="*/ 994 w 994"/>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4" h="65">
                    <a:moveTo>
                      <a:pt x="994" y="33"/>
                    </a:moveTo>
                    <a:cubicBezTo>
                      <a:pt x="994" y="51"/>
                      <a:pt x="980" y="65"/>
                      <a:pt x="962" y="65"/>
                    </a:cubicBezTo>
                    <a:quadBezTo>
                      <a:pt x="33" y="65"/>
                      <a:pt x="33" y="65"/>
                    </a:quadBezTo>
                    <a:cubicBezTo>
                      <a:pt x="14" y="65"/>
                      <a:pt x="0" y="51"/>
                      <a:pt x="0" y="33"/>
                    </a:cubicBezTo>
                    <a:quadBezTo>
                      <a:pt x="0" y="33"/>
                      <a:pt x="0" y="33"/>
                    </a:quadBezTo>
                    <a:cubicBezTo>
                      <a:pt x="0" y="14"/>
                      <a:pt x="14" y="0"/>
                      <a:pt x="33" y="0"/>
                    </a:cubicBezTo>
                    <a:quadBezTo>
                      <a:pt x="962" y="0"/>
                      <a:pt x="962" y="0"/>
                    </a:quadBezTo>
                    <a:cubicBezTo>
                      <a:pt x="980" y="0"/>
                      <a:pt x="994" y="14"/>
                      <a:pt x="99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ko-KR"/>
              </a:p>
            </p:txBody>
          </p:sp>
          <p:sp>
            <p:nvSpPr>
              <p:cNvPr id="22" name="Freeform 7"/>
              <p:cNvSpPr/>
              <p:nvPr/>
            </p:nvSpPr>
            <p:spPr>
              <a:xfrm>
                <a:off x="2535238" y="5349875"/>
                <a:ext cx="3876675" cy="133350"/>
              </a:xfrm>
              <a:custGeom>
                <a:avLst/>
                <a:gdLst>
                  <a:gd name="T0" fmla="*/ 2030 w 2030"/>
                  <a:gd name="T1" fmla="*/ 32 h 65"/>
                  <a:gd name="T2" fmla="*/ 1997 w 2030"/>
                  <a:gd name="T3" fmla="*/ 65 h 65"/>
                  <a:gd name="T4" fmla="*/ 33 w 2030"/>
                  <a:gd name="T5" fmla="*/ 65 h 65"/>
                  <a:gd name="T6" fmla="*/ 0 w 2030"/>
                  <a:gd name="T7" fmla="*/ 32 h 65"/>
                  <a:gd name="T8" fmla="*/ 0 w 2030"/>
                  <a:gd name="T9" fmla="*/ 32 h 65"/>
                  <a:gd name="T10" fmla="*/ 33 w 2030"/>
                  <a:gd name="T11" fmla="*/ 0 h 65"/>
                  <a:gd name="T12" fmla="*/ 1997 w 2030"/>
                  <a:gd name="T13" fmla="*/ 0 h 65"/>
                  <a:gd name="T14" fmla="*/ 2030 w 2030"/>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2"/>
                    </a:moveTo>
                    <a:cubicBezTo>
                      <a:pt x="2030" y="51"/>
                      <a:pt x="2015" y="65"/>
                      <a:pt x="1997" y="65"/>
                    </a:cubicBezTo>
                    <a:quadBezTo>
                      <a:pt x="33" y="65"/>
                      <a:pt x="33" y="65"/>
                    </a:quadBezTo>
                    <a:cubicBezTo>
                      <a:pt x="14" y="65"/>
                      <a:pt x="0" y="51"/>
                      <a:pt x="0" y="32"/>
                    </a:cubicBezTo>
                    <a:quadBezTo>
                      <a:pt x="0" y="32"/>
                      <a:pt x="0" y="32"/>
                    </a:quadBezTo>
                    <a:cubicBezTo>
                      <a:pt x="0" y="14"/>
                      <a:pt x="14" y="0"/>
                      <a:pt x="33" y="0"/>
                    </a:cubicBezTo>
                    <a:quadBezTo>
                      <a:pt x="1997" y="0"/>
                      <a:pt x="1997" y="0"/>
                    </a:quadBezTo>
                    <a:cubicBezTo>
                      <a:pt x="2015" y="0"/>
                      <a:pt x="2030" y="14"/>
                      <a:pt x="2030" y="32"/>
                    </a:cubicBezTo>
                  </a:path>
                </a:pathLst>
              </a:custGeom>
              <a:solidFill>
                <a:schemeClr val="bg1">
                  <a:lumMod val="85000"/>
                </a:schemeClr>
              </a:solidFill>
              <a:ln>
                <a:noFill/>
              </a:ln>
            </p:spPr>
            <p:txBody>
              <a:bodyPr vert="horz" wrap="square" lIns="91440" tIns="45720" rIns="91440" bIns="45720" anchor="t" anchorCtr="0"/>
              <a:lstStyle/>
              <a:p>
                <a:endParaRPr lang="en-US" altLang="ko-KR"/>
              </a:p>
            </p:txBody>
          </p:sp>
          <p:sp>
            <p:nvSpPr>
              <p:cNvPr id="23" name="Freeform 8"/>
              <p:cNvSpPr/>
              <p:nvPr/>
            </p:nvSpPr>
            <p:spPr>
              <a:xfrm>
                <a:off x="3214688" y="5349875"/>
                <a:ext cx="3197225" cy="133350"/>
              </a:xfrm>
              <a:custGeom>
                <a:avLst/>
                <a:gdLst>
                  <a:gd name="T0" fmla="*/ 1674 w 1674"/>
                  <a:gd name="T1" fmla="*/ 32 h 65"/>
                  <a:gd name="T2" fmla="*/ 1642 w 1674"/>
                  <a:gd name="T3" fmla="*/ 65 h 65"/>
                  <a:gd name="T4" fmla="*/ 33 w 1674"/>
                  <a:gd name="T5" fmla="*/ 65 h 65"/>
                  <a:gd name="T6" fmla="*/ 0 w 1674"/>
                  <a:gd name="T7" fmla="*/ 32 h 65"/>
                  <a:gd name="T8" fmla="*/ 0 w 1674"/>
                  <a:gd name="T9" fmla="*/ 32 h 65"/>
                  <a:gd name="T10" fmla="*/ 33 w 1674"/>
                  <a:gd name="T11" fmla="*/ 0 h 65"/>
                  <a:gd name="T12" fmla="*/ 1642 w 1674"/>
                  <a:gd name="T13" fmla="*/ 0 h 65"/>
                  <a:gd name="T14" fmla="*/ 1674 w 1674"/>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4" h="65">
                    <a:moveTo>
                      <a:pt x="1674" y="32"/>
                    </a:moveTo>
                    <a:cubicBezTo>
                      <a:pt x="1674" y="51"/>
                      <a:pt x="1660" y="65"/>
                      <a:pt x="1642" y="65"/>
                    </a:cubicBezTo>
                    <a:quadBezTo>
                      <a:pt x="33" y="65"/>
                      <a:pt x="33" y="65"/>
                    </a:quadBezTo>
                    <a:cubicBezTo>
                      <a:pt x="14" y="65"/>
                      <a:pt x="0" y="51"/>
                      <a:pt x="0" y="32"/>
                    </a:cubicBezTo>
                    <a:quadBezTo>
                      <a:pt x="0" y="32"/>
                      <a:pt x="0" y="32"/>
                    </a:quadBezTo>
                    <a:cubicBezTo>
                      <a:pt x="0" y="14"/>
                      <a:pt x="14" y="0"/>
                      <a:pt x="33" y="0"/>
                    </a:cubicBezTo>
                    <a:quadBezTo>
                      <a:pt x="1642" y="0"/>
                      <a:pt x="1642" y="0"/>
                    </a:quadBezTo>
                    <a:cubicBezTo>
                      <a:pt x="1660" y="0"/>
                      <a:pt x="1674" y="14"/>
                      <a:pt x="1674" y="32"/>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ko-KR"/>
              </a:p>
            </p:txBody>
          </p:sp>
          <p:sp>
            <p:nvSpPr>
              <p:cNvPr id="24" name="Freeform 9"/>
              <p:cNvSpPr/>
              <p:nvPr/>
            </p:nvSpPr>
            <p:spPr>
              <a:xfrm>
                <a:off x="2535238" y="5911850"/>
                <a:ext cx="3876675" cy="134938"/>
              </a:xfrm>
              <a:custGeom>
                <a:avLst/>
                <a:gdLst>
                  <a:gd name="T0" fmla="*/ 2030 w 2030"/>
                  <a:gd name="T1" fmla="*/ 33 h 66"/>
                  <a:gd name="T2" fmla="*/ 1997 w 2030"/>
                  <a:gd name="T3" fmla="*/ 66 h 66"/>
                  <a:gd name="T4" fmla="*/ 33 w 2030"/>
                  <a:gd name="T5" fmla="*/ 66 h 66"/>
                  <a:gd name="T6" fmla="*/ 0 w 2030"/>
                  <a:gd name="T7" fmla="*/ 33 h 66"/>
                  <a:gd name="T8" fmla="*/ 0 w 2030"/>
                  <a:gd name="T9" fmla="*/ 33 h 66"/>
                  <a:gd name="T10" fmla="*/ 33 w 2030"/>
                  <a:gd name="T11" fmla="*/ 0 h 66"/>
                  <a:gd name="T12" fmla="*/ 1997 w 2030"/>
                  <a:gd name="T13" fmla="*/ 0 h 66"/>
                  <a:gd name="T14" fmla="*/ 2030 w 2030"/>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6">
                    <a:moveTo>
                      <a:pt x="2030" y="33"/>
                    </a:moveTo>
                    <a:cubicBezTo>
                      <a:pt x="2030" y="51"/>
                      <a:pt x="2015" y="66"/>
                      <a:pt x="1997" y="66"/>
                    </a:cubicBezTo>
                    <a:quadBezTo>
                      <a:pt x="33" y="66"/>
                      <a:pt x="33" y="66"/>
                    </a:quadBezTo>
                    <a:cubicBezTo>
                      <a:pt x="14" y="66"/>
                      <a:pt x="0" y="51"/>
                      <a:pt x="0" y="33"/>
                    </a:cubicBezTo>
                    <a:quadBezTo>
                      <a:pt x="0" y="33"/>
                      <a:pt x="0" y="33"/>
                    </a:quadBezTo>
                    <a:cubicBezTo>
                      <a:pt x="0" y="15"/>
                      <a:pt x="14" y="0"/>
                      <a:pt x="33" y="0"/>
                    </a:cubicBezTo>
                    <a:quadBezTo>
                      <a:pt x="1997" y="0"/>
                      <a:pt x="1997" y="0"/>
                    </a:quadBezTo>
                    <a:cubicBezTo>
                      <a:pt x="2015" y="0"/>
                      <a:pt x="2030" y="15"/>
                      <a:pt x="2030" y="33"/>
                    </a:cubicBezTo>
                  </a:path>
                </a:pathLst>
              </a:custGeom>
              <a:solidFill>
                <a:schemeClr val="bg1">
                  <a:lumMod val="85000"/>
                </a:schemeClr>
              </a:solidFill>
              <a:ln>
                <a:noFill/>
              </a:ln>
            </p:spPr>
            <p:txBody>
              <a:bodyPr vert="horz" wrap="square" lIns="91440" tIns="45720" rIns="91440" bIns="45720" anchor="t" anchorCtr="0"/>
              <a:lstStyle/>
              <a:p>
                <a:endParaRPr lang="en-US" altLang="ko-KR"/>
              </a:p>
            </p:txBody>
          </p:sp>
          <p:sp>
            <p:nvSpPr>
              <p:cNvPr id="25" name="Freeform 10"/>
              <p:cNvSpPr/>
              <p:nvPr/>
            </p:nvSpPr>
            <p:spPr>
              <a:xfrm>
                <a:off x="3443288" y="5911850"/>
                <a:ext cx="2968625" cy="134938"/>
              </a:xfrm>
              <a:custGeom>
                <a:avLst/>
                <a:gdLst>
                  <a:gd name="T0" fmla="*/ 1554 w 1554"/>
                  <a:gd name="T1" fmla="*/ 33 h 66"/>
                  <a:gd name="T2" fmla="*/ 1522 w 1554"/>
                  <a:gd name="T3" fmla="*/ 66 h 66"/>
                  <a:gd name="T4" fmla="*/ 33 w 1554"/>
                  <a:gd name="T5" fmla="*/ 66 h 66"/>
                  <a:gd name="T6" fmla="*/ 0 w 1554"/>
                  <a:gd name="T7" fmla="*/ 33 h 66"/>
                  <a:gd name="T8" fmla="*/ 0 w 1554"/>
                  <a:gd name="T9" fmla="*/ 33 h 66"/>
                  <a:gd name="T10" fmla="*/ 33 w 1554"/>
                  <a:gd name="T11" fmla="*/ 0 h 66"/>
                  <a:gd name="T12" fmla="*/ 1522 w 1554"/>
                  <a:gd name="T13" fmla="*/ 0 h 66"/>
                  <a:gd name="T14" fmla="*/ 1554 w 1554"/>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4" h="66">
                    <a:moveTo>
                      <a:pt x="1554" y="33"/>
                    </a:moveTo>
                    <a:cubicBezTo>
                      <a:pt x="1554" y="51"/>
                      <a:pt x="1540" y="66"/>
                      <a:pt x="1522" y="66"/>
                    </a:cubicBezTo>
                    <a:quadBezTo>
                      <a:pt x="33" y="66"/>
                      <a:pt x="33" y="66"/>
                    </a:quadBezTo>
                    <a:cubicBezTo>
                      <a:pt x="14" y="66"/>
                      <a:pt x="0" y="51"/>
                      <a:pt x="0" y="33"/>
                    </a:cubicBezTo>
                    <a:quadBezTo>
                      <a:pt x="0" y="33"/>
                      <a:pt x="0" y="33"/>
                    </a:quadBezTo>
                    <a:cubicBezTo>
                      <a:pt x="0" y="15"/>
                      <a:pt x="14" y="0"/>
                      <a:pt x="33" y="0"/>
                    </a:cubicBezTo>
                    <a:quadBezTo>
                      <a:pt x="1522" y="0"/>
                      <a:pt x="1522" y="0"/>
                    </a:quadBezTo>
                    <a:cubicBezTo>
                      <a:pt x="1540" y="0"/>
                      <a:pt x="1554" y="15"/>
                      <a:pt x="155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ko-K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1322284" y="2895383"/>
            <a:ext cx="2214566" cy="430887"/>
          </a:xfrm>
          <a:prstGeom prst="rect">
            <a:avLst/>
          </a:prstGeom>
          <a:noFill/>
        </p:spPr>
        <p:txBody>
          <a:bodyPr wrap="square">
            <a:spAutoFit/>
          </a:bodyPr>
          <a:lstStyle/>
          <a:p>
            <a:pPr algn="ctr"/>
            <a:r>
              <a:rPr lang="en-US" altLang="ko-KR" sz="2200">
                <a:latin typeface="Arial"/>
                <a:cs typeface="Arial"/>
              </a:rPr>
              <a:t>Name Surname</a:t>
            </a:r>
          </a:p>
        </p:txBody>
      </p:sp>
      <p:sp>
        <p:nvSpPr>
          <p:cNvPr id="61" name="TextBox 60"/>
          <p:cNvSpPr txBox="1"/>
          <p:nvPr/>
        </p:nvSpPr>
        <p:spPr>
          <a:xfrm>
            <a:off x="1287065" y="3411161"/>
            <a:ext cx="2285004" cy="606513"/>
          </a:xfrm>
          <a:prstGeom prst="rect">
            <a:avLst/>
          </a:prstGeom>
          <a:noFill/>
        </p:spPr>
        <p:txBody>
          <a:bodyPr wrap="square">
            <a:spAutoFit/>
          </a:bodyPr>
          <a:lstStyle/>
          <a:p>
            <a:pPr algn="ct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sp>
        <p:nvSpPr>
          <p:cNvPr id="62" name="TextBox 61"/>
          <p:cNvSpPr txBox="1"/>
          <p:nvPr/>
        </p:nvSpPr>
        <p:spPr>
          <a:xfrm>
            <a:off x="4928970" y="2895383"/>
            <a:ext cx="2214566" cy="430887"/>
          </a:xfrm>
          <a:prstGeom prst="rect">
            <a:avLst/>
          </a:prstGeom>
          <a:noFill/>
        </p:spPr>
        <p:txBody>
          <a:bodyPr wrap="square">
            <a:spAutoFit/>
          </a:bodyPr>
          <a:lstStyle/>
          <a:p>
            <a:pPr algn="ctr"/>
            <a:r>
              <a:rPr lang="en-US" altLang="ko-KR" sz="2200">
                <a:latin typeface="Arial"/>
                <a:cs typeface="Arial"/>
              </a:rPr>
              <a:t>Name Surname</a:t>
            </a:r>
          </a:p>
        </p:txBody>
      </p:sp>
      <p:pic>
        <p:nvPicPr>
          <p:cNvPr id="20" name="Picture Placeholder 19"/>
          <p:cNvPicPr>
            <a:picLocks noGrp="1" noChangeAspect="1"/>
          </p:cNvPicPr>
          <p:nvPr>
            <p:ph type="pic" sz="quarter" idx="11"/>
          </p:nvPr>
        </p:nvPicPr>
        <p:blipFill rotWithShape="1">
          <a:blip r:embed="rId3">
            <a:alphaModFix/>
            <a:lum/>
          </a:blip>
          <a:srcRect t="40" b="40"/>
          <a:stretch>
            <a:fillRect/>
          </a:stretch>
        </p:blipFill>
        <p:spPr/>
      </p:pic>
      <p:sp>
        <p:nvSpPr>
          <p:cNvPr id="63" name="TextBox 62"/>
          <p:cNvSpPr txBox="1"/>
          <p:nvPr/>
        </p:nvSpPr>
        <p:spPr>
          <a:xfrm>
            <a:off x="4893751" y="3411161"/>
            <a:ext cx="2285004" cy="606513"/>
          </a:xfrm>
          <a:prstGeom prst="rect">
            <a:avLst/>
          </a:prstGeom>
          <a:noFill/>
        </p:spPr>
        <p:txBody>
          <a:bodyPr wrap="square">
            <a:spAutoFit/>
          </a:bodyPr>
          <a:lstStyle/>
          <a:p>
            <a:pPr algn="ct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pic>
        <p:nvPicPr>
          <p:cNvPr id="28" name="Picture Placeholder 27"/>
          <p:cNvPicPr>
            <a:picLocks noGrp="1" noChangeAspect="1"/>
          </p:cNvPicPr>
          <p:nvPr>
            <p:ph type="pic" sz="quarter" idx="14"/>
          </p:nvPr>
        </p:nvPicPr>
        <p:blipFill rotWithShape="1">
          <a:blip r:embed="rId4">
            <a:alphaModFix/>
            <a:lum/>
          </a:blip>
          <a:srcRect t="40" b="40"/>
          <a:stretch>
            <a:fillRect/>
          </a:stretch>
        </p:blipFill>
        <p:spPr/>
      </p:pic>
      <p:sp>
        <p:nvSpPr>
          <p:cNvPr id="64" name="TextBox 63"/>
          <p:cNvSpPr txBox="1"/>
          <p:nvPr/>
        </p:nvSpPr>
        <p:spPr>
          <a:xfrm>
            <a:off x="8655150" y="2895383"/>
            <a:ext cx="2214566" cy="430887"/>
          </a:xfrm>
          <a:prstGeom prst="rect">
            <a:avLst/>
          </a:prstGeom>
          <a:noFill/>
        </p:spPr>
        <p:txBody>
          <a:bodyPr wrap="square">
            <a:spAutoFit/>
          </a:bodyPr>
          <a:lstStyle/>
          <a:p>
            <a:pPr algn="ctr"/>
            <a:r>
              <a:rPr lang="en-US" altLang="ko-KR" sz="2200">
                <a:latin typeface="Arial"/>
                <a:cs typeface="Arial"/>
              </a:rPr>
              <a:t>Name Surname</a:t>
            </a:r>
          </a:p>
        </p:txBody>
      </p:sp>
      <p:pic>
        <p:nvPicPr>
          <p:cNvPr id="18" name="Picture Placeholder 17"/>
          <p:cNvPicPr>
            <a:picLocks noGrp="1" noChangeAspect="1"/>
          </p:cNvPicPr>
          <p:nvPr>
            <p:ph type="pic" sz="quarter" idx="13"/>
          </p:nvPr>
        </p:nvPicPr>
        <p:blipFill rotWithShape="1">
          <a:blip r:embed="rId5">
            <a:alphaModFix/>
            <a:lum/>
          </a:blip>
          <a:srcRect/>
          <a:stretch>
            <a:fillRect/>
          </a:stretch>
        </p:blipFill>
        <p:spPr/>
      </p:pic>
      <p:sp>
        <p:nvSpPr>
          <p:cNvPr id="65" name="TextBox 64"/>
          <p:cNvSpPr txBox="1"/>
          <p:nvPr/>
        </p:nvSpPr>
        <p:spPr>
          <a:xfrm>
            <a:off x="8619931" y="3411161"/>
            <a:ext cx="2285004" cy="606513"/>
          </a:xfrm>
          <a:prstGeom prst="rect">
            <a:avLst/>
          </a:prstGeom>
          <a:noFill/>
        </p:spPr>
        <p:txBody>
          <a:bodyPr wrap="square">
            <a:spAutoFit/>
          </a:bodyPr>
          <a:lstStyle/>
          <a:p>
            <a:pPr algn="ctr">
              <a:lnSpc>
                <a:spcPct val="100000"/>
              </a:lnSpc>
            </a:pPr>
            <a:r>
              <a:rPr lang="en-US" altLang="ko-KR" sz="700">
                <a:solidFill>
                  <a:schemeClr val="tx1">
                    <a:lumMod val="65000"/>
                    <a:lumOff val="35000"/>
                  </a:schemeClr>
                </a:solidFill>
                <a:latin typeface="Arial"/>
                <a:cs typeface="Arial"/>
              </a:rPr>
              <a:t>Creepiest don't subdue which i two set had seasons. Fifth you'll, man wherein seas our the great design &amp; presentation template creeping. Very</a:t>
            </a:r>
            <a:endParaRPr lang="en-US" altLang="ko-KR" sz="7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0064993" y="645753"/>
            <a:ext cx="1482787" cy="1019840"/>
            <a:chOff x="10358241" y="507098"/>
            <a:chExt cx="1482787" cy="1019840"/>
          </a:xfrm>
        </p:grpSpPr>
        <p:sp>
          <p:nvSpPr>
            <p:cNvPr id="55" name="Isosceles Triangle 54"/>
            <p:cNvSpPr/>
            <p:nvPr/>
          </p:nvSpPr>
          <p:spPr>
            <a:xfrm>
              <a:off x="11279128" y="612533"/>
              <a:ext cx="397766" cy="342902"/>
            </a:xfrm>
            <a:prstGeom prst="triangle">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56" name="Isosceles Triangle 55"/>
            <p:cNvSpPr/>
            <p:nvPr/>
          </p:nvSpPr>
          <p:spPr>
            <a:xfrm>
              <a:off x="11031478" y="507098"/>
              <a:ext cx="188595" cy="162581"/>
            </a:xfrm>
            <a:prstGeom prst="triangle">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57" name="Isosceles Triangle 56"/>
            <p:cNvSpPr/>
            <p:nvPr/>
          </p:nvSpPr>
          <p:spPr>
            <a:xfrm rot="10800000">
              <a:off x="10358241" y="783984"/>
              <a:ext cx="861832" cy="742954"/>
            </a:xfrm>
            <a:prstGeom prst="triangle">
              <a:avLst>
                <a:gd name="adj" fmla="val 5000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58" name="Isosceles Triangle 57"/>
            <p:cNvSpPr/>
            <p:nvPr/>
          </p:nvSpPr>
          <p:spPr>
            <a:xfrm rot="10800000">
              <a:off x="11735949" y="864850"/>
              <a:ext cx="105079" cy="90585"/>
            </a:xfrm>
            <a:prstGeom prst="triangle">
              <a:avLst>
                <a:gd name="adj" fmla="val 50000"/>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grpSp>
      <p:sp>
        <p:nvSpPr>
          <p:cNvPr id="59" name="TextBox 58"/>
          <p:cNvSpPr txBox="1"/>
          <p:nvPr/>
        </p:nvSpPr>
        <p:spPr>
          <a:xfrm>
            <a:off x="6643933" y="4651522"/>
            <a:ext cx="4205042" cy="1461106"/>
          </a:xfrm>
          <a:prstGeom prst="rect">
            <a:avLst/>
          </a:prstGeom>
          <a:noFill/>
        </p:spPr>
        <p:txBody>
          <a:bodyPr wrap="square">
            <a:spAutoFit/>
          </a:bodyPr>
          <a:lstStyle/>
          <a:p>
            <a:pPr>
              <a:lnSpc>
                <a:spcPct val="100000"/>
              </a:lnSpc>
            </a:pPr>
            <a:r>
              <a:rPr lang="en-US" altLang="ko-KR" sz="1050">
                <a:solidFill>
                  <a:schemeClr val="tx1">
                    <a:lumMod val="65000"/>
                    <a:lumOff val="35000"/>
                  </a:schemeClr>
                </a:solidFill>
                <a:latin typeface="Arial"/>
                <a:cs typeface="Arial"/>
              </a:rPr>
              <a:t>Creepiest don't subdue which i two set had seasons. Fifth you'll, man wherein seas our creeping. Very. Make from for seas place and won't appear him, were they're and years unto doesn't creeping night lights and won't appear him, were they're and years unto your best design &amp; creative divided void they're.</a:t>
            </a:r>
            <a:endParaRPr lang="en-US" altLang="ko-KR" sz="1050">
              <a:latin typeface="Arial"/>
              <a:cs typeface="Arial"/>
            </a:endParaRPr>
          </a:p>
        </p:txBody>
      </p:sp>
      <p:pic>
        <p:nvPicPr>
          <p:cNvPr id="9" name="Picture Placeholder 8"/>
          <p:cNvPicPr>
            <a:picLocks noGrp="1" noChangeAspect="1"/>
          </p:cNvPicPr>
          <p:nvPr>
            <p:ph type="pic" sz="quarter" idx="23"/>
          </p:nvPr>
        </p:nvPicPr>
        <p:blipFill rotWithShape="1">
          <a:blip r:embed="rId3">
            <a:alphaModFix/>
            <a:lum/>
          </a:blip>
          <a:srcRect l="1270" r="40690"/>
          <a:stretch>
            <a:fillRect/>
          </a:stretch>
        </p:blipFill>
        <p:spPr>
          <a:xfrm>
            <a:off x="515388" y="480712"/>
            <a:ext cx="5123412" cy="5896576"/>
          </a:xfrm>
        </p:spPr>
      </p:pic>
      <p:sp>
        <p:nvSpPr>
          <p:cNvPr id="60" name="TextBox 59"/>
          <p:cNvSpPr txBox="1"/>
          <p:nvPr/>
        </p:nvSpPr>
        <p:spPr>
          <a:xfrm>
            <a:off x="6643933" y="2895587"/>
            <a:ext cx="3941897" cy="1466876"/>
          </a:xfrm>
          <a:prstGeom prst="rect">
            <a:avLst/>
          </a:prstGeom>
          <a:noFill/>
        </p:spPr>
        <p:txBody>
          <a:bodyPr wrap="square" anchor="ctr">
            <a:spAutoFit/>
          </a:bodyPr>
          <a:lstStyle/>
          <a:p>
            <a:pPr>
              <a:lnSpc>
                <a:spcPct val="100000"/>
              </a:lnSpc>
            </a:pPr>
            <a:r>
              <a:rPr lang="en-US" altLang="ko-KR" sz="2200" spc="687">
                <a:solidFill>
                  <a:schemeClr val="tx1">
                    <a:lumMod val="75000"/>
                    <a:lumOff val="25000"/>
                  </a:schemeClr>
                </a:solidFill>
              </a:rPr>
              <a:t>YOUR GREAT</a:t>
            </a:r>
          </a:p>
          <a:p>
            <a:pPr>
              <a:lnSpc>
                <a:spcPct val="100000"/>
              </a:lnSpc>
            </a:pPr>
            <a:r>
              <a:rPr lang="en-US" altLang="ko-KR" sz="2200" spc="687">
                <a:solidFill>
                  <a:schemeClr val="tx1">
                    <a:lumMod val="75000"/>
                    <a:lumOff val="25000"/>
                  </a:schemeClr>
                </a:solidFill>
              </a:rPr>
              <a:t>CREATIVE TITILE</a:t>
            </a:r>
          </a:p>
          <a:p>
            <a:pPr>
              <a:lnSpc>
                <a:spcPct val="100000"/>
              </a:lnSpc>
            </a:pPr>
            <a:r>
              <a:rPr lang="en-US" altLang="ko-KR" sz="2200" spc="687">
                <a:solidFill>
                  <a:schemeClr val="tx1">
                    <a:lumMod val="75000"/>
                    <a:lumOff val="25000"/>
                  </a:schemeClr>
                </a:solidFill>
              </a:rPr>
              <a:t>GOES HERE</a:t>
            </a:r>
            <a:endParaRPr lang="en-US" altLang="ko-KR" sz="1550" spc="191">
              <a:solidFill>
                <a:schemeClr val="tx1">
                  <a:lumMod val="75000"/>
                  <a:lumOff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1"/>
          </p:nvPr>
        </p:nvPicPr>
        <p:blipFill rotWithShape="1">
          <a:blip r:embed="rId3">
            <a:alphaModFix/>
            <a:lum/>
          </a:blip>
          <a:srcRect l="4750" r="4750"/>
          <a:stretch>
            <a:fillRect/>
          </a:stretch>
        </p:blipFill>
        <p:spPr/>
      </p:pic>
      <p:sp>
        <p:nvSpPr>
          <p:cNvPr id="13" name="Rectangle 12"/>
          <p:cNvSpPr/>
          <p:nvPr/>
        </p:nvSpPr>
        <p:spPr>
          <a:xfrm>
            <a:off x="4461400" y="2650714"/>
            <a:ext cx="7730600" cy="25054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21" name="TextBox 20"/>
          <p:cNvSpPr txBox="1"/>
          <p:nvPr/>
        </p:nvSpPr>
        <p:spPr>
          <a:xfrm>
            <a:off x="4818730" y="690640"/>
            <a:ext cx="2554540" cy="1261243"/>
          </a:xfrm>
          <a:prstGeom prst="rect">
            <a:avLst/>
          </a:prstGeom>
          <a:noFill/>
        </p:spPr>
        <p:txBody>
          <a:bodyPr wrap="square">
            <a:spAutoFit/>
          </a:bodyPr>
          <a:lstStyle/>
          <a:p>
            <a:pPr algn="ctr">
              <a:lnSpc>
                <a:spcPct val="100000"/>
              </a:lnSpc>
            </a:pPr>
            <a:r>
              <a:rPr lang="en-US" altLang="ko-KR" sz="3500" b="1" spc="285"/>
              <a:t>IPSUM.DOLOR SIT.AME</a:t>
            </a:r>
          </a:p>
        </p:txBody>
      </p:sp>
      <p:sp>
        <p:nvSpPr>
          <p:cNvPr id="22" name="TextBox 21"/>
          <p:cNvSpPr txBox="1"/>
          <p:nvPr/>
        </p:nvSpPr>
        <p:spPr>
          <a:xfrm>
            <a:off x="9645864" y="2846555"/>
            <a:ext cx="1615338" cy="1988301"/>
          </a:xfrm>
          <a:prstGeom prst="rect">
            <a:avLst/>
          </a:prstGeom>
          <a:noFill/>
        </p:spPr>
        <p:txBody>
          <a:bodyPr wrap="square">
            <a:spAutoFit/>
          </a:bodyPr>
          <a:lstStyle/>
          <a:p>
            <a:pPr>
              <a:lnSpc>
                <a:spcPct val="200000"/>
              </a:lnSpc>
            </a:pPr>
            <a:r>
              <a:rPr lang="en-US" altLang="ko-KR" sz="900">
                <a:solidFill>
                  <a:schemeClr val="tx1">
                    <a:lumMod val="75000"/>
                    <a:lumOff val="25000"/>
                    <a:alpha val="60000"/>
                  </a:schemeClr>
                </a:solidFill>
                <a:latin typeface="Arial"/>
                <a:cs typeface="Arial"/>
              </a:rPr>
              <a:t>Lorem ipsum dolor sit amet agam facer modo data example text are here for your own text rewrite. Lorem ipsum dolor sit amet agam facer modo data example text.</a:t>
            </a:r>
          </a:p>
        </p:txBody>
      </p:sp>
      <p:grpSp>
        <p:nvGrpSpPr>
          <p:cNvPr id="6" name="Group 5"/>
          <p:cNvGrpSpPr/>
          <p:nvPr/>
        </p:nvGrpSpPr>
        <p:grpSpPr>
          <a:xfrm>
            <a:off x="4698605" y="2650714"/>
            <a:ext cx="4068500" cy="2379983"/>
            <a:chOff x="761605" y="2568782"/>
            <a:chExt cx="4068500" cy="2379983"/>
          </a:xfrm>
        </p:grpSpPr>
        <p:sp>
          <p:nvSpPr>
            <p:cNvPr id="27" name="TextBox 26"/>
            <p:cNvSpPr txBox="1"/>
            <p:nvPr/>
          </p:nvSpPr>
          <p:spPr>
            <a:xfrm>
              <a:off x="767355" y="4044030"/>
              <a:ext cx="4062750" cy="904735"/>
            </a:xfrm>
            <a:prstGeom prst="rect">
              <a:avLst/>
            </a:prstGeom>
            <a:noFill/>
          </p:spPr>
          <p:txBody>
            <a:bodyPr wrap="square">
              <a:spAutoFit/>
            </a:bodyPr>
            <a:lstStyle/>
            <a:p>
              <a:pPr>
                <a:lnSpc>
                  <a:spcPct val="100000"/>
                </a:lnSpc>
              </a:pPr>
              <a:r>
                <a:rPr lang="en-US" altLang="ko-KR" sz="950">
                  <a:latin typeface="Arial"/>
                  <a:cs typeface="Arial"/>
                </a:rPr>
                <a:t>Lorem ipsum dolor sit amet agam facer modo data example</a:t>
              </a:r>
            </a:p>
            <a:p>
              <a:pPr>
                <a:lnSpc>
                  <a:spcPct val="100000"/>
                </a:lnSpc>
              </a:pPr>
              <a:r>
                <a:rPr lang="en-US" altLang="ko-KR" sz="950">
                  <a:latin typeface="Arial"/>
                  <a:cs typeface="Arial"/>
                </a:rPr>
                <a:t>text are here for your own text rewrite. Lorem ipsum dolor sit amet agam facer modo data example text are here.</a:t>
              </a:r>
            </a:p>
          </p:txBody>
        </p:sp>
        <p:sp>
          <p:nvSpPr>
            <p:cNvPr id="28" name="TextBox 27"/>
            <p:cNvSpPr txBox="1"/>
            <p:nvPr/>
          </p:nvSpPr>
          <p:spPr>
            <a:xfrm>
              <a:off x="761605" y="2568782"/>
              <a:ext cx="3236163" cy="1338828"/>
            </a:xfrm>
            <a:prstGeom prst="rect">
              <a:avLst/>
            </a:prstGeom>
            <a:noFill/>
          </p:spPr>
          <p:txBody>
            <a:bodyPr wrap="square">
              <a:spAutoFit/>
            </a:bodyPr>
            <a:lstStyle/>
            <a:p>
              <a:pPr lvl="0"/>
              <a:r>
                <a:rPr lang="en-US" altLang="ko-KR" sz="2700" u="sng" spc="302"/>
                <a:t>LOREM</a:t>
              </a:r>
            </a:p>
            <a:p>
              <a:pPr lvl="0"/>
              <a:r>
                <a:rPr lang="en-US" altLang="ko-KR" sz="2700" u="sng" spc="302"/>
                <a:t>IPSUM.DOLOR SIT.AMET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a:p>
        </p:txBody>
      </p:sp>
      <p:sp>
        <p:nvSpPr>
          <p:cNvPr id="20" name="직사각형 19"/>
          <p:cNvSpPr txBox="1"/>
          <p:nvPr/>
        </p:nvSpPr>
        <p:spPr>
          <a:xfrm>
            <a:off x="656104" y="527774"/>
            <a:ext cx="1684992" cy="646331"/>
          </a:xfrm>
          <a:prstGeom prst="rect">
            <a:avLst/>
          </a:prstGeom>
        </p:spPr>
        <p:txBody>
          <a:bodyPr wrap="square">
            <a:spAutoFit/>
          </a:bodyPr>
          <a:lstStyle/>
          <a:p>
            <a:pPr algn="ctr"/>
            <a:r>
              <a:rPr lang="ko-KR" altLang="en-US" sz="3600" b="1" spc="725" dirty="0">
                <a:latin typeface="DX유니고딕 20"/>
                <a:ea typeface="DX유니고딕 20"/>
                <a:cs typeface="맑은 고딕 Semilight"/>
              </a:rPr>
              <a:t>목차</a:t>
            </a:r>
            <a:endParaRPr lang="en-US" altLang="ko-KR" sz="3600" b="1" spc="725" dirty="0">
              <a:latin typeface="DX유니고딕 20"/>
              <a:ea typeface="DX유니고딕 20"/>
              <a:cs typeface="맑은 고딕 Semilight"/>
            </a:endParaRPr>
          </a:p>
        </p:txBody>
      </p:sp>
      <p:sp>
        <p:nvSpPr>
          <p:cNvPr id="23" name="직사각형 22"/>
          <p:cNvSpPr txBox="1"/>
          <p:nvPr/>
        </p:nvSpPr>
        <p:spPr>
          <a:xfrm>
            <a:off x="1498600" y="552450"/>
            <a:ext cx="9461499" cy="360045"/>
          </a:xfrm>
          <a:prstGeom prst="rect">
            <a:avLst/>
          </a:prstGeom>
        </p:spPr>
        <p:txBody>
          <a:bodyPr wrap="square">
            <a:spAutoFit/>
          </a:bodyPr>
          <a:lstStyle/>
          <a:p>
            <a:endParaRPr lang="en-US" altLang="ko-KR"/>
          </a:p>
        </p:txBody>
      </p:sp>
      <p:sp>
        <p:nvSpPr>
          <p:cNvPr id="2" name="TextBox 1">
            <a:extLst>
              <a:ext uri="{FF2B5EF4-FFF2-40B4-BE49-F238E27FC236}">
                <a16:creationId xmlns:a16="http://schemas.microsoft.com/office/drawing/2014/main" id="{62BECBB3-8FD0-43E3-BC7A-4B1E97207D8D}"/>
              </a:ext>
            </a:extLst>
          </p:cNvPr>
          <p:cNvSpPr txBox="1"/>
          <p:nvPr/>
        </p:nvSpPr>
        <p:spPr>
          <a:xfrm>
            <a:off x="1012054" y="2450237"/>
            <a:ext cx="2086253" cy="369332"/>
          </a:xfrm>
          <a:prstGeom prst="rect">
            <a:avLst/>
          </a:prstGeom>
          <a:noFill/>
        </p:spPr>
        <p:txBody>
          <a:bodyPr wrap="square" rtlCol="0">
            <a:spAutoFit/>
          </a:bodyPr>
          <a:lstStyle/>
          <a:p>
            <a:r>
              <a:rPr lang="en-US" altLang="ko-KR"/>
              <a:t>- </a:t>
            </a:r>
            <a:endParaRPr lang="ko-KR" altLang="en-US" dirty="0"/>
          </a:p>
        </p:txBody>
      </p:sp>
    </p:spTree>
    <p:extLst>
      <p:ext uri="{BB962C8B-B14F-4D97-AF65-F5344CB8AC3E}">
        <p14:creationId xmlns:p14="http://schemas.microsoft.com/office/powerpoint/2010/main" val="209158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234959"/>
            <a:ext cx="11671300" cy="63880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122" name="TextBox 121"/>
          <p:cNvSpPr txBox="1"/>
          <p:nvPr/>
        </p:nvSpPr>
        <p:spPr>
          <a:xfrm>
            <a:off x="3013923" y="3260717"/>
            <a:ext cx="6176854" cy="336567"/>
          </a:xfrm>
          <a:prstGeom prst="rect">
            <a:avLst/>
          </a:prstGeom>
          <a:noFill/>
        </p:spPr>
        <p:txBody>
          <a:bodyPr wrap="square">
            <a:spAutoFit/>
          </a:bodyPr>
          <a:lstStyle/>
          <a:p>
            <a:pPr algn="ctr">
              <a:lnSpc>
                <a:spcPct val="100000"/>
              </a:lnSpc>
            </a:pPr>
            <a:r>
              <a:rPr lang="en-US" altLang="ko-KR" sz="2100" spc="593"/>
              <a:t>www.website.com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p:cNvSpPr txBox="1"/>
          <p:nvPr/>
        </p:nvSpPr>
        <p:spPr>
          <a:xfrm>
            <a:off x="3141410" y="3136613"/>
            <a:ext cx="5909180" cy="584775"/>
          </a:xfrm>
          <a:prstGeom prst="rect">
            <a:avLst/>
          </a:prstGeom>
          <a:noFill/>
        </p:spPr>
        <p:txBody>
          <a:bodyPr wrap="square">
            <a:spAutoFit/>
          </a:bodyPr>
          <a:lstStyle/>
          <a:p>
            <a:pPr algn="ctr"/>
            <a:r>
              <a:rPr lang="en-US" altLang="ko-KR" sz="3200" spc="1189"/>
              <a:t>THE.END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1"/>
          </p:nvPr>
        </p:nvPicPr>
        <p:blipFill rotWithShape="1">
          <a:blip r:embed="rId2">
            <a:alphaModFix/>
            <a:lum/>
          </a:blip>
          <a:srcRect l="17750" r="17750"/>
          <a:stretch>
            <a:fillRect/>
          </a:stretch>
        </p:blipFill>
        <p:spPr/>
      </p:pic>
      <p:pic>
        <p:nvPicPr>
          <p:cNvPr id="24" name="Picture Placeholder 23"/>
          <p:cNvPicPr>
            <a:picLocks noGrp="1" noChangeAspect="1"/>
          </p:cNvPicPr>
          <p:nvPr>
            <p:ph type="pic" sz="quarter" idx="12"/>
          </p:nvPr>
        </p:nvPicPr>
        <p:blipFill rotWithShape="1">
          <a:blip r:embed="rId3">
            <a:alphaModFix/>
            <a:lum/>
          </a:blip>
          <a:srcRect l="22570" r="22570"/>
          <a:stretch>
            <a:fillRect/>
          </a:stretch>
        </p:blipFill>
        <p:spPr/>
      </p:pic>
      <p:grpSp>
        <p:nvGrpSpPr>
          <p:cNvPr id="4" name="Group 3"/>
          <p:cNvGrpSpPr/>
          <p:nvPr/>
        </p:nvGrpSpPr>
        <p:grpSpPr>
          <a:xfrm>
            <a:off x="4855716" y="1295399"/>
            <a:ext cx="2480568" cy="4267202"/>
            <a:chOff x="5418832" y="1295397"/>
            <a:chExt cx="2480568" cy="4267202"/>
          </a:xfrm>
        </p:grpSpPr>
        <p:sp>
          <p:nvSpPr>
            <p:cNvPr id="8" name="Rectangle 7"/>
            <p:cNvSpPr/>
            <p:nvPr/>
          </p:nvSpPr>
          <p:spPr>
            <a:xfrm>
              <a:off x="5418832" y="1295397"/>
              <a:ext cx="2480568" cy="42672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a:p>
          </p:txBody>
        </p:sp>
        <p:grpSp>
          <p:nvGrpSpPr>
            <p:cNvPr id="23" name="Group 22"/>
            <p:cNvGrpSpPr/>
            <p:nvPr/>
          </p:nvGrpSpPr>
          <p:grpSpPr>
            <a:xfrm>
              <a:off x="5661280" y="2390819"/>
              <a:ext cx="1980219" cy="2187400"/>
              <a:chOff x="8720626" y="2390819"/>
              <a:chExt cx="1980219" cy="2187400"/>
            </a:xfrm>
          </p:grpSpPr>
          <p:sp>
            <p:nvSpPr>
              <p:cNvPr id="12" name="Freeform 5"/>
              <p:cNvSpPr>
                <a:spLocks noEditPoints="1"/>
              </p:cNvSpPr>
              <p:nvPr/>
            </p:nvSpPr>
            <p:spPr>
              <a:xfrm>
                <a:off x="9344022" y="2390819"/>
                <a:ext cx="733428" cy="737894"/>
              </a:xfrm>
              <a:custGeom>
                <a:avLst/>
                <a:gdLst>
                  <a:gd name="T0" fmla="*/ 568 w 665"/>
                  <a:gd name="T1" fmla="*/ 98 h 666"/>
                  <a:gd name="T2" fmla="*/ 333 w 665"/>
                  <a:gd name="T3" fmla="*/ 0 h 666"/>
                  <a:gd name="T4" fmla="*/ 97 w 665"/>
                  <a:gd name="T5" fmla="*/ 98 h 666"/>
                  <a:gd name="T6" fmla="*/ 0 w 665"/>
                  <a:gd name="T7" fmla="*/ 333 h 666"/>
                  <a:gd name="T8" fmla="*/ 97 w 665"/>
                  <a:gd name="T9" fmla="*/ 568 h 666"/>
                  <a:gd name="T10" fmla="*/ 333 w 665"/>
                  <a:gd name="T11" fmla="*/ 666 h 666"/>
                  <a:gd name="T12" fmla="*/ 568 w 665"/>
                  <a:gd name="T13" fmla="*/ 568 h 666"/>
                  <a:gd name="T14" fmla="*/ 665 w 665"/>
                  <a:gd name="T15" fmla="*/ 333 h 666"/>
                  <a:gd name="T16" fmla="*/ 568 w 665"/>
                  <a:gd name="T17" fmla="*/ 98 h 666"/>
                  <a:gd name="T18" fmla="*/ 333 w 665"/>
                  <a:gd name="T19" fmla="*/ 614 h 666"/>
                  <a:gd name="T20" fmla="*/ 52 w 665"/>
                  <a:gd name="T21" fmla="*/ 333 h 666"/>
                  <a:gd name="T22" fmla="*/ 333 w 665"/>
                  <a:gd name="T23" fmla="*/ 52 h 666"/>
                  <a:gd name="T24" fmla="*/ 613 w 665"/>
                  <a:gd name="T25" fmla="*/ 333 h 666"/>
                  <a:gd name="T26" fmla="*/ 333 w 665"/>
                  <a:gd name="T27" fmla="*/ 614 h 666"/>
                  <a:gd name="T28" fmla="*/ 294 w 665"/>
                  <a:gd name="T29" fmla="*/ 221 h 666"/>
                  <a:gd name="T30" fmla="*/ 333 w 665"/>
                  <a:gd name="T31" fmla="*/ 183 h 666"/>
                  <a:gd name="T32" fmla="*/ 333 w 665"/>
                  <a:gd name="T33" fmla="*/ 131 h 666"/>
                  <a:gd name="T34" fmla="*/ 242 w 665"/>
                  <a:gd name="T35" fmla="*/ 221 h 666"/>
                  <a:gd name="T36" fmla="*/ 242 w 665"/>
                  <a:gd name="T37" fmla="*/ 256 h 666"/>
                  <a:gd name="T38" fmla="*/ 186 w 665"/>
                  <a:gd name="T39" fmla="*/ 256 h 666"/>
                  <a:gd name="T40" fmla="*/ 186 w 665"/>
                  <a:gd name="T41" fmla="*/ 495 h 666"/>
                  <a:gd name="T42" fmla="*/ 480 w 665"/>
                  <a:gd name="T43" fmla="*/ 495 h 666"/>
                  <a:gd name="T44" fmla="*/ 480 w 665"/>
                  <a:gd name="T45" fmla="*/ 256 h 666"/>
                  <a:gd name="T46" fmla="*/ 294 w 665"/>
                  <a:gd name="T47" fmla="*/ 256 h 666"/>
                  <a:gd name="T48" fmla="*/ 294 w 665"/>
                  <a:gd name="T49" fmla="*/ 221 h 666"/>
                  <a:gd name="T50" fmla="*/ 428 w 665"/>
                  <a:gd name="T51" fmla="*/ 443 h 666"/>
                  <a:gd name="T52" fmla="*/ 238 w 665"/>
                  <a:gd name="T53" fmla="*/ 443 h 666"/>
                  <a:gd name="T54" fmla="*/ 238 w 665"/>
                  <a:gd name="T55" fmla="*/ 308 h 666"/>
                  <a:gd name="T56" fmla="*/ 428 w 665"/>
                  <a:gd name="T57" fmla="*/ 308 h 666"/>
                  <a:gd name="T58" fmla="*/ 428 w 665"/>
                  <a:gd name="T59" fmla="*/ 443 h 666"/>
                  <a:gd name="T60" fmla="*/ 333 w 665"/>
                  <a:gd name="T61" fmla="*/ 183 h 666"/>
                  <a:gd name="T62" fmla="*/ 333 w 665"/>
                  <a:gd name="T63" fmla="*/ 131 h 666"/>
                  <a:gd name="T64" fmla="*/ 416 w 665"/>
                  <a:gd name="T65" fmla="*/ 185 h 666"/>
                  <a:gd name="T66" fmla="*/ 424 w 665"/>
                  <a:gd name="T67" fmla="*/ 221 h 666"/>
                  <a:gd name="T68" fmla="*/ 372 w 665"/>
                  <a:gd name="T69" fmla="*/ 221 h 666"/>
                  <a:gd name="T70" fmla="*/ 368 w 665"/>
                  <a:gd name="T71" fmla="*/ 206 h 666"/>
                  <a:gd name="T72" fmla="*/ 333 w 665"/>
                  <a:gd name="T73" fmla="*/ 183 h 666"/>
                  <a:gd name="T74" fmla="*/ 307 w 665"/>
                  <a:gd name="T75" fmla="*/ 376 h 666"/>
                  <a:gd name="T76" fmla="*/ 333 w 665"/>
                  <a:gd name="T77" fmla="*/ 350 h 666"/>
                  <a:gd name="T78" fmla="*/ 359 w 665"/>
                  <a:gd name="T79" fmla="*/ 376 h 666"/>
                  <a:gd name="T80" fmla="*/ 333 w 665"/>
                  <a:gd name="T81" fmla="*/ 402 h 666"/>
                  <a:gd name="T82" fmla="*/ 307 w 665"/>
                  <a:gd name="T83" fmla="*/ 376 h 666"/>
                  <a:gd name="T84" fmla="*/ 307 w 665"/>
                  <a:gd name="T85" fmla="*/ 376 h 666"/>
                  <a:gd name="T86" fmla="*/ 307 w 665"/>
                  <a:gd name="T87" fmla="*/ 37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666">
                    <a:moveTo>
                      <a:pt x="568" y="98"/>
                    </a:moveTo>
                    <a:cubicBezTo>
                      <a:pt x="505" y="35"/>
                      <a:pt x="422" y="0"/>
                      <a:pt x="333" y="0"/>
                    </a:cubicBezTo>
                    <a:cubicBezTo>
                      <a:pt x="244" y="0"/>
                      <a:pt x="160" y="35"/>
                      <a:pt x="97" y="98"/>
                    </a:cubicBezTo>
                    <a:cubicBezTo>
                      <a:pt x="35" y="160"/>
                      <a:pt x="0" y="244"/>
                      <a:pt x="0" y="333"/>
                    </a:cubicBezTo>
                    <a:cubicBezTo>
                      <a:pt x="0" y="422"/>
                      <a:pt x="35" y="505"/>
                      <a:pt x="97" y="568"/>
                    </a:cubicBezTo>
                    <a:cubicBezTo>
                      <a:pt x="160" y="631"/>
                      <a:pt x="244" y="666"/>
                      <a:pt x="333" y="666"/>
                    </a:cubicBezTo>
                    <a:cubicBezTo>
                      <a:pt x="422" y="666"/>
                      <a:pt x="505" y="631"/>
                      <a:pt x="568" y="568"/>
                    </a:cubicBezTo>
                    <a:cubicBezTo>
                      <a:pt x="631" y="505"/>
                      <a:pt x="665" y="422"/>
                      <a:pt x="665" y="333"/>
                    </a:cubicBezTo>
                    <a:cubicBezTo>
                      <a:pt x="665" y="244"/>
                      <a:pt x="631" y="160"/>
                      <a:pt x="568" y="98"/>
                    </a:cubicBezTo>
                    <a:moveTo>
                      <a:pt x="333" y="614"/>
                    </a:moveTo>
                    <a:cubicBezTo>
                      <a:pt x="178" y="614"/>
                      <a:pt x="52" y="488"/>
                      <a:pt x="52" y="333"/>
                    </a:cubicBezTo>
                    <a:cubicBezTo>
                      <a:pt x="52" y="178"/>
                      <a:pt x="178" y="52"/>
                      <a:pt x="333" y="52"/>
                    </a:cubicBezTo>
                    <a:cubicBezTo>
                      <a:pt x="487" y="52"/>
                      <a:pt x="613" y="178"/>
                      <a:pt x="613" y="333"/>
                    </a:cubicBezTo>
                    <a:cubicBezTo>
                      <a:pt x="613" y="488"/>
                      <a:pt x="487" y="614"/>
                      <a:pt x="333" y="614"/>
                    </a:cubicBezTo>
                    <a:moveTo>
                      <a:pt x="294" y="221"/>
                    </a:moveTo>
                    <a:cubicBezTo>
                      <a:pt x="294" y="200"/>
                      <a:pt x="311" y="183"/>
                      <a:pt x="333" y="183"/>
                    </a:cubicBezTo>
                    <a:quadBezTo>
                      <a:pt x="333" y="131"/>
                      <a:pt x="333" y="131"/>
                    </a:quadBezTo>
                    <a:cubicBezTo>
                      <a:pt x="283" y="131"/>
                      <a:pt x="242" y="171"/>
                      <a:pt x="242" y="221"/>
                    </a:cubicBezTo>
                    <a:quadBezTo>
                      <a:pt x="242" y="256"/>
                      <a:pt x="242" y="256"/>
                    </a:quadBezTo>
                    <a:quadBezTo>
                      <a:pt x="186" y="256"/>
                      <a:pt x="186" y="256"/>
                    </a:quadBezTo>
                    <a:quadBezTo>
                      <a:pt x="186" y="495"/>
                      <a:pt x="186" y="495"/>
                    </a:quadBezTo>
                    <a:quadBezTo>
                      <a:pt x="480" y="495"/>
                      <a:pt x="480" y="495"/>
                    </a:quadBezTo>
                    <a:quadBezTo>
                      <a:pt x="480" y="256"/>
                      <a:pt x="480" y="256"/>
                    </a:quadBezTo>
                    <a:quadBezTo>
                      <a:pt x="294" y="256"/>
                      <a:pt x="294" y="256"/>
                    </a:quadBezTo>
                    <a:lnTo>
                      <a:pt x="294" y="221"/>
                    </a:lnTo>
                    <a:moveTo>
                      <a:pt x="428" y="443"/>
                    </a:moveTo>
                    <a:quadBezTo>
                      <a:pt x="238" y="443"/>
                      <a:pt x="238" y="443"/>
                    </a:quadBezTo>
                    <a:quadBezTo>
                      <a:pt x="238" y="308"/>
                      <a:pt x="238" y="308"/>
                    </a:quadBezTo>
                    <a:quadBezTo>
                      <a:pt x="428" y="308"/>
                      <a:pt x="428" y="308"/>
                    </a:quadBezTo>
                    <a:lnTo>
                      <a:pt x="428" y="443"/>
                    </a:lnTo>
                    <a:moveTo>
                      <a:pt x="333" y="183"/>
                    </a:moveTo>
                    <a:quadBezTo>
                      <a:pt x="333" y="131"/>
                      <a:pt x="333" y="131"/>
                    </a:quadBezTo>
                    <a:cubicBezTo>
                      <a:pt x="369" y="131"/>
                      <a:pt x="401" y="152"/>
                      <a:pt x="416" y="185"/>
                    </a:cubicBezTo>
                    <a:cubicBezTo>
                      <a:pt x="421" y="196"/>
                      <a:pt x="424" y="208"/>
                      <a:pt x="424" y="221"/>
                    </a:cubicBezTo>
                    <a:quadBezTo>
                      <a:pt x="372" y="221"/>
                      <a:pt x="372" y="221"/>
                    </a:quadBezTo>
                    <a:cubicBezTo>
                      <a:pt x="372" y="216"/>
                      <a:pt x="371" y="211"/>
                      <a:pt x="368" y="206"/>
                    </a:cubicBezTo>
                    <a:cubicBezTo>
                      <a:pt x="362" y="192"/>
                      <a:pt x="348" y="183"/>
                      <a:pt x="333" y="183"/>
                    </a:cubicBezTo>
                    <a:moveTo>
                      <a:pt x="307" y="376"/>
                    </a:moveTo>
                    <a:cubicBezTo>
                      <a:pt x="307" y="361"/>
                      <a:pt x="318" y="350"/>
                      <a:pt x="333" y="350"/>
                    </a:cubicBezTo>
                    <a:cubicBezTo>
                      <a:pt x="347" y="350"/>
                      <a:pt x="359" y="361"/>
                      <a:pt x="359" y="376"/>
                    </a:cubicBezTo>
                    <a:cubicBezTo>
                      <a:pt x="359" y="390"/>
                      <a:pt x="347" y="402"/>
                      <a:pt x="333" y="402"/>
                    </a:cubicBezTo>
                    <a:cubicBezTo>
                      <a:pt x="318" y="402"/>
                      <a:pt x="307" y="390"/>
                      <a:pt x="307" y="376"/>
                    </a:cubicBezTo>
                    <a:moveTo>
                      <a:pt x="307" y="376"/>
                    </a:moveTo>
                    <a:quadBezTo>
                      <a:pt x="307" y="376"/>
                      <a:pt x="307" y="376"/>
                    </a:quadBezTo>
                  </a:path>
                </a:pathLst>
              </a:custGeom>
              <a:solidFill>
                <a:schemeClr val="tx1">
                  <a:alpha val="90000"/>
                </a:schemeClr>
              </a:solidFill>
              <a:ln>
                <a:noFill/>
              </a:ln>
            </p:spPr>
            <p:txBody>
              <a:bodyPr vert="horz" wrap="square" lIns="91440" tIns="45720" rIns="91440" bIns="45720" anchor="t" anchorCtr="0"/>
              <a:lstStyle/>
              <a:p>
                <a:endParaRPr lang="en-US" altLang="en-US">
                  <a:solidFill>
                    <a:schemeClr val="bg1"/>
                  </a:solidFill>
                </a:endParaRPr>
              </a:p>
            </p:txBody>
          </p:sp>
          <p:sp>
            <p:nvSpPr>
              <p:cNvPr id="16" name="TextBox 15"/>
              <p:cNvSpPr txBox="1"/>
              <p:nvPr/>
            </p:nvSpPr>
            <p:spPr>
              <a:xfrm>
                <a:off x="9001122" y="3564253"/>
                <a:ext cx="1419228" cy="455095"/>
              </a:xfrm>
              <a:prstGeom prst="rect">
                <a:avLst/>
              </a:prstGeom>
              <a:noFill/>
            </p:spPr>
            <p:txBody>
              <a:bodyPr wrap="square" anchor="ctr">
                <a:spAutoFit/>
              </a:bodyPr>
              <a:lstStyle/>
              <a:p>
                <a:pPr algn="ctr"/>
                <a:r>
                  <a:rPr lang="en-US" altLang="en-US" sz="2400"/>
                  <a:t>Unlock</a:t>
                </a:r>
              </a:p>
            </p:txBody>
          </p:sp>
          <p:sp>
            <p:nvSpPr>
              <p:cNvPr id="17" name="TextBox 16"/>
              <p:cNvSpPr txBox="1"/>
              <p:nvPr/>
            </p:nvSpPr>
            <p:spPr>
              <a:xfrm>
                <a:off x="8720626" y="4019348"/>
                <a:ext cx="1980219" cy="560270"/>
              </a:xfrm>
              <a:prstGeom prst="rect">
                <a:avLst/>
              </a:prstGeom>
              <a:noFill/>
            </p:spPr>
            <p:txBody>
              <a:bodyPr wrap="square">
                <a:spAutoFit/>
              </a:bodyPr>
              <a:lstStyle/>
              <a:p>
                <a:pPr algn="ctr">
                  <a:lnSpc>
                    <a:spcPct val="150000"/>
                  </a:lnSpc>
                </a:pPr>
                <a:r>
                  <a:rPr lang="en-US" altLang="en-US" sz="700"/>
                  <a:t>Abundantly is fish evening let hath</a:t>
                </a:r>
              </a:p>
              <a:p>
                <a:pPr algn="ctr">
                  <a:lnSpc>
                    <a:spcPct val="150000"/>
                  </a:lnSpc>
                </a:pPr>
                <a:r>
                  <a:rPr lang="en-US" altLang="en-US" sz="700"/>
                  <a:t>I gathered fly earth two god them forth</a:t>
                </a:r>
              </a:p>
              <a:p>
                <a:pPr algn="ctr">
                  <a:lnSpc>
                    <a:spcPct val="150000"/>
                  </a:lnSpc>
                </a:pPr>
                <a:r>
                  <a:rPr lang="en-US" altLang="en-US" sz="700"/>
                  <a:t>called given Dominion.</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2"/>
          </p:nvPr>
        </p:nvPicPr>
        <p:blipFill rotWithShape="1">
          <a:blip r:embed="rId3">
            <a:alphaModFix/>
            <a:lum/>
          </a:blip>
          <a:srcRect t="2630" b="2630"/>
          <a:stretch>
            <a:fillRect/>
          </a:stretch>
        </p:blipFill>
        <p:spPr/>
      </p:pic>
      <p:grpSp>
        <p:nvGrpSpPr>
          <p:cNvPr id="6" name="Group 5"/>
          <p:cNvGrpSpPr/>
          <p:nvPr/>
        </p:nvGrpSpPr>
        <p:grpSpPr>
          <a:xfrm>
            <a:off x="6505635" y="1427686"/>
            <a:ext cx="3996618" cy="4002628"/>
            <a:chOff x="5538000" y="1290633"/>
            <a:chExt cx="3996618" cy="4002628"/>
          </a:xfrm>
        </p:grpSpPr>
        <p:sp>
          <p:nvSpPr>
            <p:cNvPr id="12" name="TextBox 11"/>
            <p:cNvSpPr txBox="1"/>
            <p:nvPr/>
          </p:nvSpPr>
          <p:spPr>
            <a:xfrm>
              <a:off x="5538000" y="1290633"/>
              <a:ext cx="3028950" cy="570659"/>
            </a:xfrm>
            <a:prstGeom prst="rect">
              <a:avLst/>
            </a:prstGeom>
            <a:noFill/>
          </p:spPr>
          <p:txBody>
            <a:bodyPr wrap="square">
              <a:spAutoFit/>
            </a:bodyPr>
            <a:lstStyle/>
            <a:p>
              <a:pPr lvl="0"/>
              <a:r>
                <a:rPr lang="en-US" altLang="en-US" sz="3200">
                  <a:latin typeface="Arial"/>
                  <a:cs typeface="Arial"/>
                </a:rPr>
                <a:t>Name Surname</a:t>
              </a:r>
            </a:p>
          </p:txBody>
        </p:sp>
        <p:sp>
          <p:nvSpPr>
            <p:cNvPr id="24" name="TextBox 23"/>
            <p:cNvSpPr txBox="1"/>
            <p:nvPr/>
          </p:nvSpPr>
          <p:spPr>
            <a:xfrm>
              <a:off x="5538002" y="2240364"/>
              <a:ext cx="3996616" cy="725828"/>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Creepiest don't subdue which i two set had seasons. Fifth you'll, man wherein seas our creeping. Very. Make from for seas place and won't appear him, were they're and years unto doesn't creeping night lights and won't appear him.</a:t>
              </a:r>
              <a:endParaRPr lang="en-US" altLang="en-US" sz="1050">
                <a:latin typeface="Arial"/>
                <a:cs typeface="Arial"/>
              </a:endParaRPr>
            </a:p>
          </p:txBody>
        </p:sp>
        <p:sp>
          <p:nvSpPr>
            <p:cNvPr id="40" name="TextBox 39"/>
            <p:cNvSpPr txBox="1"/>
            <p:nvPr/>
          </p:nvSpPr>
          <p:spPr>
            <a:xfrm>
              <a:off x="5538000" y="1843369"/>
              <a:ext cx="1693379" cy="341773"/>
            </a:xfrm>
            <a:prstGeom prst="rect">
              <a:avLst/>
            </a:prstGeom>
            <a:noFill/>
          </p:spPr>
          <p:txBody>
            <a:bodyPr wrap="square">
              <a:spAutoFit/>
            </a:bodyPr>
            <a:lstStyle/>
            <a:p>
              <a:pPr lvl="0"/>
              <a:r>
                <a:rPr lang="en-US" altLang="en-US" sz="1700">
                  <a:latin typeface="Arial"/>
                  <a:cs typeface="Arial"/>
                </a:rPr>
                <a:t>CEO</a:t>
              </a:r>
            </a:p>
          </p:txBody>
        </p:sp>
        <p:grpSp>
          <p:nvGrpSpPr>
            <p:cNvPr id="19" name="Group 18"/>
            <p:cNvGrpSpPr/>
            <p:nvPr/>
          </p:nvGrpSpPr>
          <p:grpSpPr>
            <a:xfrm>
              <a:off x="5538000" y="3641976"/>
              <a:ext cx="3962352" cy="1651285"/>
              <a:chOff x="1537084" y="3794634"/>
              <a:chExt cx="3962352" cy="1651285"/>
            </a:xfrm>
          </p:grpSpPr>
          <p:sp>
            <p:nvSpPr>
              <p:cNvPr id="20" name="TextBox 19"/>
              <p:cNvSpPr txBox="1"/>
              <p:nvPr/>
            </p:nvSpPr>
            <p:spPr>
              <a:xfrm>
                <a:off x="1537084" y="3794634"/>
                <a:ext cx="1154946" cy="248141"/>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Powerpoint</a:t>
                </a:r>
                <a:endParaRPr lang="en-US" altLang="en-US" sz="1050">
                  <a:latin typeface="Arial"/>
                  <a:cs typeface="Arial"/>
                </a:endParaRPr>
              </a:p>
            </p:txBody>
          </p:sp>
          <p:sp>
            <p:nvSpPr>
              <p:cNvPr id="21" name="TextBox 20"/>
              <p:cNvSpPr txBox="1"/>
              <p:nvPr/>
            </p:nvSpPr>
            <p:spPr>
              <a:xfrm>
                <a:off x="1537084" y="4334617"/>
                <a:ext cx="1208286" cy="251082"/>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Google Slide</a:t>
                </a:r>
                <a:endParaRPr lang="en-US" altLang="en-US" sz="1050">
                  <a:latin typeface="Arial"/>
                  <a:cs typeface="Arial"/>
                </a:endParaRPr>
              </a:p>
            </p:txBody>
          </p:sp>
          <p:sp>
            <p:nvSpPr>
              <p:cNvPr id="22" name="TextBox 21"/>
              <p:cNvSpPr txBox="1"/>
              <p:nvPr/>
            </p:nvSpPr>
            <p:spPr>
              <a:xfrm>
                <a:off x="1537084" y="4884631"/>
                <a:ext cx="903487" cy="243994"/>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Keynote</a:t>
                </a:r>
                <a:endParaRPr lang="en-US" altLang="en-US" sz="1050">
                  <a:latin typeface="Arial"/>
                  <a:cs typeface="Arial"/>
                </a:endParaRPr>
              </a:p>
            </p:txBody>
          </p:sp>
          <p:sp>
            <p:nvSpPr>
              <p:cNvPr id="23" name="Freeform 5"/>
              <p:cNvSpPr/>
              <p:nvPr/>
            </p:nvSpPr>
            <p:spPr>
              <a:xfrm>
                <a:off x="1622761" y="4244181"/>
                <a:ext cx="3876675" cy="133350"/>
              </a:xfrm>
              <a:custGeom>
                <a:avLst/>
                <a:gdLst>
                  <a:gd name="T0" fmla="*/ 2030 w 2030"/>
                  <a:gd name="T1" fmla="*/ 33 h 65"/>
                  <a:gd name="T2" fmla="*/ 1997 w 2030"/>
                  <a:gd name="T3" fmla="*/ 65 h 65"/>
                  <a:gd name="T4" fmla="*/ 33 w 2030"/>
                  <a:gd name="T5" fmla="*/ 65 h 65"/>
                  <a:gd name="T6" fmla="*/ 0 w 2030"/>
                  <a:gd name="T7" fmla="*/ 33 h 65"/>
                  <a:gd name="T8" fmla="*/ 0 w 2030"/>
                  <a:gd name="T9" fmla="*/ 33 h 65"/>
                  <a:gd name="T10" fmla="*/ 33 w 2030"/>
                  <a:gd name="T11" fmla="*/ 0 h 65"/>
                  <a:gd name="T12" fmla="*/ 1997 w 2030"/>
                  <a:gd name="T13" fmla="*/ 0 h 65"/>
                  <a:gd name="T14" fmla="*/ 2030 w 2030"/>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3"/>
                    </a:moveTo>
                    <a:cubicBezTo>
                      <a:pt x="2030" y="51"/>
                      <a:pt x="2015" y="65"/>
                      <a:pt x="1997" y="65"/>
                    </a:cubicBezTo>
                    <a:quadBezTo>
                      <a:pt x="33" y="65"/>
                      <a:pt x="33" y="65"/>
                    </a:quadBezTo>
                    <a:cubicBezTo>
                      <a:pt x="14" y="65"/>
                      <a:pt x="0" y="51"/>
                      <a:pt x="0" y="33"/>
                    </a:cubicBezTo>
                    <a:quadBezTo>
                      <a:pt x="0" y="33"/>
                      <a:pt x="0" y="33"/>
                    </a:quadBezTo>
                    <a:cubicBezTo>
                      <a:pt x="0" y="14"/>
                      <a:pt x="14" y="0"/>
                      <a:pt x="33" y="0"/>
                    </a:cubicBezTo>
                    <a:quadBezTo>
                      <a:pt x="1997" y="0"/>
                      <a:pt x="1997" y="0"/>
                    </a:quadBezTo>
                    <a:cubicBezTo>
                      <a:pt x="2015" y="0"/>
                      <a:pt x="2030" y="14"/>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6" name="Freeform 6"/>
              <p:cNvSpPr/>
              <p:nvPr/>
            </p:nvSpPr>
            <p:spPr>
              <a:xfrm>
                <a:off x="1622761" y="4244181"/>
                <a:ext cx="1898650" cy="133350"/>
              </a:xfrm>
              <a:custGeom>
                <a:avLst/>
                <a:gdLst>
                  <a:gd name="T0" fmla="*/ 994 w 994"/>
                  <a:gd name="T1" fmla="*/ 33 h 65"/>
                  <a:gd name="T2" fmla="*/ 962 w 994"/>
                  <a:gd name="T3" fmla="*/ 65 h 65"/>
                  <a:gd name="T4" fmla="*/ 33 w 994"/>
                  <a:gd name="T5" fmla="*/ 65 h 65"/>
                  <a:gd name="T6" fmla="*/ 0 w 994"/>
                  <a:gd name="T7" fmla="*/ 33 h 65"/>
                  <a:gd name="T8" fmla="*/ 0 w 994"/>
                  <a:gd name="T9" fmla="*/ 33 h 65"/>
                  <a:gd name="T10" fmla="*/ 33 w 994"/>
                  <a:gd name="T11" fmla="*/ 0 h 65"/>
                  <a:gd name="T12" fmla="*/ 962 w 994"/>
                  <a:gd name="T13" fmla="*/ 0 h 65"/>
                  <a:gd name="T14" fmla="*/ 994 w 994"/>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4" h="65">
                    <a:moveTo>
                      <a:pt x="994" y="33"/>
                    </a:moveTo>
                    <a:cubicBezTo>
                      <a:pt x="994" y="51"/>
                      <a:pt x="980" y="65"/>
                      <a:pt x="962" y="65"/>
                    </a:cubicBezTo>
                    <a:quadBezTo>
                      <a:pt x="33" y="65"/>
                      <a:pt x="33" y="65"/>
                    </a:quadBezTo>
                    <a:cubicBezTo>
                      <a:pt x="14" y="65"/>
                      <a:pt x="0" y="51"/>
                      <a:pt x="0" y="33"/>
                    </a:cubicBezTo>
                    <a:quadBezTo>
                      <a:pt x="0" y="33"/>
                      <a:pt x="0" y="33"/>
                    </a:quadBezTo>
                    <a:cubicBezTo>
                      <a:pt x="0" y="14"/>
                      <a:pt x="14" y="0"/>
                      <a:pt x="33" y="0"/>
                    </a:cubicBezTo>
                    <a:quadBezTo>
                      <a:pt x="962" y="0"/>
                      <a:pt x="962" y="0"/>
                    </a:quadBezTo>
                    <a:cubicBezTo>
                      <a:pt x="980" y="0"/>
                      <a:pt x="994" y="14"/>
                      <a:pt x="99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27" name="Freeform 7"/>
              <p:cNvSpPr/>
              <p:nvPr/>
            </p:nvSpPr>
            <p:spPr>
              <a:xfrm>
                <a:off x="1622761" y="4749006"/>
                <a:ext cx="3876675" cy="133350"/>
              </a:xfrm>
              <a:custGeom>
                <a:avLst/>
                <a:gdLst>
                  <a:gd name="T0" fmla="*/ 2030 w 2030"/>
                  <a:gd name="T1" fmla="*/ 32 h 65"/>
                  <a:gd name="T2" fmla="*/ 1997 w 2030"/>
                  <a:gd name="T3" fmla="*/ 65 h 65"/>
                  <a:gd name="T4" fmla="*/ 33 w 2030"/>
                  <a:gd name="T5" fmla="*/ 65 h 65"/>
                  <a:gd name="T6" fmla="*/ 0 w 2030"/>
                  <a:gd name="T7" fmla="*/ 32 h 65"/>
                  <a:gd name="T8" fmla="*/ 0 w 2030"/>
                  <a:gd name="T9" fmla="*/ 32 h 65"/>
                  <a:gd name="T10" fmla="*/ 33 w 2030"/>
                  <a:gd name="T11" fmla="*/ 0 h 65"/>
                  <a:gd name="T12" fmla="*/ 1997 w 2030"/>
                  <a:gd name="T13" fmla="*/ 0 h 65"/>
                  <a:gd name="T14" fmla="*/ 2030 w 2030"/>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2"/>
                    </a:moveTo>
                    <a:cubicBezTo>
                      <a:pt x="2030" y="51"/>
                      <a:pt x="2015" y="65"/>
                      <a:pt x="1997" y="65"/>
                    </a:cubicBezTo>
                    <a:quadBezTo>
                      <a:pt x="33" y="65"/>
                      <a:pt x="33" y="65"/>
                    </a:quadBezTo>
                    <a:cubicBezTo>
                      <a:pt x="14" y="65"/>
                      <a:pt x="0" y="51"/>
                      <a:pt x="0" y="32"/>
                    </a:cubicBezTo>
                    <a:quadBezTo>
                      <a:pt x="0" y="32"/>
                      <a:pt x="0" y="32"/>
                    </a:quadBezTo>
                    <a:cubicBezTo>
                      <a:pt x="0" y="14"/>
                      <a:pt x="14" y="0"/>
                      <a:pt x="33" y="0"/>
                    </a:cubicBezTo>
                    <a:quadBezTo>
                      <a:pt x="1997" y="0"/>
                      <a:pt x="1997" y="0"/>
                    </a:quadBezTo>
                    <a:cubicBezTo>
                      <a:pt x="2015" y="0"/>
                      <a:pt x="2030" y="14"/>
                      <a:pt x="2030" y="32"/>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30" name="Freeform 8"/>
              <p:cNvSpPr/>
              <p:nvPr/>
            </p:nvSpPr>
            <p:spPr>
              <a:xfrm>
                <a:off x="1622761" y="4749006"/>
                <a:ext cx="3197225" cy="133350"/>
              </a:xfrm>
              <a:custGeom>
                <a:avLst/>
                <a:gdLst>
                  <a:gd name="T0" fmla="*/ 1674 w 1674"/>
                  <a:gd name="T1" fmla="*/ 32 h 65"/>
                  <a:gd name="T2" fmla="*/ 1642 w 1674"/>
                  <a:gd name="T3" fmla="*/ 65 h 65"/>
                  <a:gd name="T4" fmla="*/ 33 w 1674"/>
                  <a:gd name="T5" fmla="*/ 65 h 65"/>
                  <a:gd name="T6" fmla="*/ 0 w 1674"/>
                  <a:gd name="T7" fmla="*/ 32 h 65"/>
                  <a:gd name="T8" fmla="*/ 0 w 1674"/>
                  <a:gd name="T9" fmla="*/ 32 h 65"/>
                  <a:gd name="T10" fmla="*/ 33 w 1674"/>
                  <a:gd name="T11" fmla="*/ 0 h 65"/>
                  <a:gd name="T12" fmla="*/ 1642 w 1674"/>
                  <a:gd name="T13" fmla="*/ 0 h 65"/>
                  <a:gd name="T14" fmla="*/ 1674 w 1674"/>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4" h="65">
                    <a:moveTo>
                      <a:pt x="1674" y="32"/>
                    </a:moveTo>
                    <a:cubicBezTo>
                      <a:pt x="1674" y="51"/>
                      <a:pt x="1660" y="65"/>
                      <a:pt x="1642" y="65"/>
                    </a:cubicBezTo>
                    <a:quadBezTo>
                      <a:pt x="33" y="65"/>
                      <a:pt x="33" y="65"/>
                    </a:quadBezTo>
                    <a:cubicBezTo>
                      <a:pt x="14" y="65"/>
                      <a:pt x="0" y="51"/>
                      <a:pt x="0" y="32"/>
                    </a:cubicBezTo>
                    <a:quadBezTo>
                      <a:pt x="0" y="32"/>
                      <a:pt x="0" y="32"/>
                    </a:quadBezTo>
                    <a:cubicBezTo>
                      <a:pt x="0" y="14"/>
                      <a:pt x="14" y="0"/>
                      <a:pt x="33" y="0"/>
                    </a:cubicBezTo>
                    <a:quadBezTo>
                      <a:pt x="1642" y="0"/>
                      <a:pt x="1642" y="0"/>
                    </a:quadBezTo>
                    <a:cubicBezTo>
                      <a:pt x="1660" y="0"/>
                      <a:pt x="1674" y="14"/>
                      <a:pt x="1674" y="32"/>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31" name="Freeform 9"/>
              <p:cNvSpPr/>
              <p:nvPr/>
            </p:nvSpPr>
            <p:spPr>
              <a:xfrm>
                <a:off x="1622761" y="5310981"/>
                <a:ext cx="3876675" cy="134938"/>
              </a:xfrm>
              <a:custGeom>
                <a:avLst/>
                <a:gdLst>
                  <a:gd name="T0" fmla="*/ 2030 w 2030"/>
                  <a:gd name="T1" fmla="*/ 33 h 66"/>
                  <a:gd name="T2" fmla="*/ 1997 w 2030"/>
                  <a:gd name="T3" fmla="*/ 66 h 66"/>
                  <a:gd name="T4" fmla="*/ 33 w 2030"/>
                  <a:gd name="T5" fmla="*/ 66 h 66"/>
                  <a:gd name="T6" fmla="*/ 0 w 2030"/>
                  <a:gd name="T7" fmla="*/ 33 h 66"/>
                  <a:gd name="T8" fmla="*/ 0 w 2030"/>
                  <a:gd name="T9" fmla="*/ 33 h 66"/>
                  <a:gd name="T10" fmla="*/ 33 w 2030"/>
                  <a:gd name="T11" fmla="*/ 0 h 66"/>
                  <a:gd name="T12" fmla="*/ 1997 w 2030"/>
                  <a:gd name="T13" fmla="*/ 0 h 66"/>
                  <a:gd name="T14" fmla="*/ 2030 w 2030"/>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6">
                    <a:moveTo>
                      <a:pt x="2030" y="33"/>
                    </a:moveTo>
                    <a:cubicBezTo>
                      <a:pt x="2030" y="51"/>
                      <a:pt x="2015" y="66"/>
                      <a:pt x="1997" y="66"/>
                    </a:cubicBezTo>
                    <a:quadBezTo>
                      <a:pt x="33" y="66"/>
                      <a:pt x="33" y="66"/>
                    </a:quadBezTo>
                    <a:cubicBezTo>
                      <a:pt x="14" y="66"/>
                      <a:pt x="0" y="51"/>
                      <a:pt x="0" y="33"/>
                    </a:cubicBezTo>
                    <a:quadBezTo>
                      <a:pt x="0" y="33"/>
                      <a:pt x="0" y="33"/>
                    </a:quadBezTo>
                    <a:cubicBezTo>
                      <a:pt x="0" y="15"/>
                      <a:pt x="14" y="0"/>
                      <a:pt x="33" y="0"/>
                    </a:cubicBezTo>
                    <a:quadBezTo>
                      <a:pt x="1997" y="0"/>
                      <a:pt x="1997" y="0"/>
                    </a:quadBezTo>
                    <a:cubicBezTo>
                      <a:pt x="2015" y="0"/>
                      <a:pt x="2030" y="15"/>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32" name="Freeform 10"/>
              <p:cNvSpPr/>
              <p:nvPr/>
            </p:nvSpPr>
            <p:spPr>
              <a:xfrm>
                <a:off x="1622761" y="5310981"/>
                <a:ext cx="2968625" cy="134938"/>
              </a:xfrm>
              <a:custGeom>
                <a:avLst/>
                <a:gdLst>
                  <a:gd name="T0" fmla="*/ 1554 w 1554"/>
                  <a:gd name="T1" fmla="*/ 33 h 66"/>
                  <a:gd name="T2" fmla="*/ 1522 w 1554"/>
                  <a:gd name="T3" fmla="*/ 66 h 66"/>
                  <a:gd name="T4" fmla="*/ 33 w 1554"/>
                  <a:gd name="T5" fmla="*/ 66 h 66"/>
                  <a:gd name="T6" fmla="*/ 0 w 1554"/>
                  <a:gd name="T7" fmla="*/ 33 h 66"/>
                  <a:gd name="T8" fmla="*/ 0 w 1554"/>
                  <a:gd name="T9" fmla="*/ 33 h 66"/>
                  <a:gd name="T10" fmla="*/ 33 w 1554"/>
                  <a:gd name="T11" fmla="*/ 0 h 66"/>
                  <a:gd name="T12" fmla="*/ 1522 w 1554"/>
                  <a:gd name="T13" fmla="*/ 0 h 66"/>
                  <a:gd name="T14" fmla="*/ 1554 w 1554"/>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4" h="66">
                    <a:moveTo>
                      <a:pt x="1554" y="33"/>
                    </a:moveTo>
                    <a:cubicBezTo>
                      <a:pt x="1554" y="51"/>
                      <a:pt x="1540" y="66"/>
                      <a:pt x="1522" y="66"/>
                    </a:cubicBezTo>
                    <a:quadBezTo>
                      <a:pt x="33" y="66"/>
                      <a:pt x="33" y="66"/>
                    </a:quadBezTo>
                    <a:cubicBezTo>
                      <a:pt x="14" y="66"/>
                      <a:pt x="0" y="51"/>
                      <a:pt x="0" y="33"/>
                    </a:cubicBezTo>
                    <a:quadBezTo>
                      <a:pt x="0" y="33"/>
                      <a:pt x="0" y="33"/>
                    </a:quadBezTo>
                    <a:cubicBezTo>
                      <a:pt x="0" y="15"/>
                      <a:pt x="14" y="0"/>
                      <a:pt x="33" y="0"/>
                    </a:cubicBezTo>
                    <a:quadBezTo>
                      <a:pt x="1522" y="0"/>
                      <a:pt x="1522" y="0"/>
                    </a:quadBezTo>
                    <a:cubicBezTo>
                      <a:pt x="1540" y="0"/>
                      <a:pt x="1554" y="15"/>
                      <a:pt x="155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41202" y="1367249"/>
            <a:ext cx="3984830" cy="4128652"/>
            <a:chOff x="1501570" y="1317267"/>
            <a:chExt cx="3984830" cy="4128652"/>
          </a:xfrm>
        </p:grpSpPr>
        <p:sp>
          <p:nvSpPr>
            <p:cNvPr id="22" name="TextBox 21"/>
            <p:cNvSpPr txBox="1"/>
            <p:nvPr/>
          </p:nvSpPr>
          <p:spPr>
            <a:xfrm>
              <a:off x="1501570" y="1317267"/>
              <a:ext cx="3028950" cy="573946"/>
            </a:xfrm>
            <a:prstGeom prst="rect">
              <a:avLst/>
            </a:prstGeom>
            <a:noFill/>
          </p:spPr>
          <p:txBody>
            <a:bodyPr wrap="square">
              <a:spAutoFit/>
            </a:bodyPr>
            <a:lstStyle/>
            <a:p>
              <a:pPr lvl="0"/>
              <a:r>
                <a:rPr lang="en-US" altLang="en-US" sz="3200">
                  <a:latin typeface="Arial"/>
                  <a:cs typeface="Arial"/>
                </a:rPr>
                <a:t>Name Surname</a:t>
              </a:r>
            </a:p>
          </p:txBody>
        </p:sp>
        <p:sp>
          <p:nvSpPr>
            <p:cNvPr id="23" name="TextBox 22"/>
            <p:cNvSpPr txBox="1"/>
            <p:nvPr/>
          </p:nvSpPr>
          <p:spPr>
            <a:xfrm>
              <a:off x="1501571" y="2266998"/>
              <a:ext cx="3984829" cy="729115"/>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Creepiest don't subdue which i two set had seasons. Fifth you'll, man wherein seas our creeping. Very. Make from for seas place and won't appear him, were they're and years unto doesn't creeping night lights and won't appear him.</a:t>
              </a:r>
              <a:endParaRPr lang="en-US" altLang="en-US" sz="1050">
                <a:latin typeface="Arial"/>
                <a:cs typeface="Arial"/>
              </a:endParaRPr>
            </a:p>
          </p:txBody>
        </p:sp>
        <p:sp>
          <p:nvSpPr>
            <p:cNvPr id="45" name="TextBox 44"/>
            <p:cNvSpPr txBox="1"/>
            <p:nvPr/>
          </p:nvSpPr>
          <p:spPr>
            <a:xfrm>
              <a:off x="1501570" y="1870003"/>
              <a:ext cx="1693379" cy="353943"/>
            </a:xfrm>
            <a:prstGeom prst="rect">
              <a:avLst/>
            </a:prstGeom>
            <a:noFill/>
          </p:spPr>
          <p:txBody>
            <a:bodyPr wrap="square">
              <a:spAutoFit/>
            </a:bodyPr>
            <a:lstStyle/>
            <a:p>
              <a:pPr lvl="0"/>
              <a:r>
                <a:rPr lang="en-US" altLang="en-US" sz="1700">
                  <a:latin typeface="Arial"/>
                  <a:cs typeface="Arial"/>
                </a:rPr>
                <a:t>DESIGNER</a:t>
              </a:r>
            </a:p>
          </p:txBody>
        </p:sp>
        <p:grpSp>
          <p:nvGrpSpPr>
            <p:cNvPr id="18" name="Group 17"/>
            <p:cNvGrpSpPr/>
            <p:nvPr/>
          </p:nvGrpSpPr>
          <p:grpSpPr>
            <a:xfrm>
              <a:off x="1501571" y="3794634"/>
              <a:ext cx="3962352" cy="1651285"/>
              <a:chOff x="1537084" y="3794634"/>
              <a:chExt cx="3962352" cy="1651285"/>
            </a:xfrm>
          </p:grpSpPr>
          <p:sp>
            <p:nvSpPr>
              <p:cNvPr id="19" name="TextBox 18"/>
              <p:cNvSpPr txBox="1"/>
              <p:nvPr/>
            </p:nvSpPr>
            <p:spPr>
              <a:xfrm>
                <a:off x="1537084" y="3794634"/>
                <a:ext cx="1154946" cy="249228"/>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Powerpoint</a:t>
                </a:r>
                <a:endParaRPr lang="en-US" altLang="en-US" sz="1050">
                  <a:latin typeface="Arial"/>
                  <a:cs typeface="Arial"/>
                </a:endParaRPr>
              </a:p>
            </p:txBody>
          </p:sp>
          <p:sp>
            <p:nvSpPr>
              <p:cNvPr id="20" name="TextBox 19"/>
              <p:cNvSpPr txBox="1"/>
              <p:nvPr/>
            </p:nvSpPr>
            <p:spPr>
              <a:xfrm>
                <a:off x="1537084" y="4334617"/>
                <a:ext cx="1208286" cy="252171"/>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Google Slide</a:t>
                </a:r>
                <a:endParaRPr lang="en-US" altLang="en-US" sz="1050">
                  <a:latin typeface="Arial"/>
                  <a:cs typeface="Arial"/>
                </a:endParaRPr>
              </a:p>
            </p:txBody>
          </p:sp>
          <p:sp>
            <p:nvSpPr>
              <p:cNvPr id="21" name="TextBox 20"/>
              <p:cNvSpPr txBox="1"/>
              <p:nvPr/>
            </p:nvSpPr>
            <p:spPr>
              <a:xfrm>
                <a:off x="1537084" y="4884631"/>
                <a:ext cx="903487" cy="245082"/>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Keynote</a:t>
                </a:r>
                <a:endParaRPr lang="en-US" altLang="en-US" sz="1050">
                  <a:latin typeface="Arial"/>
                  <a:cs typeface="Arial"/>
                </a:endParaRPr>
              </a:p>
            </p:txBody>
          </p:sp>
          <p:sp>
            <p:nvSpPr>
              <p:cNvPr id="24" name="Freeform 5"/>
              <p:cNvSpPr/>
              <p:nvPr/>
            </p:nvSpPr>
            <p:spPr>
              <a:xfrm>
                <a:off x="1622761" y="4244181"/>
                <a:ext cx="3876675" cy="133350"/>
              </a:xfrm>
              <a:custGeom>
                <a:avLst/>
                <a:gdLst>
                  <a:gd name="T0" fmla="*/ 2030 w 2030"/>
                  <a:gd name="T1" fmla="*/ 33 h 65"/>
                  <a:gd name="T2" fmla="*/ 1997 w 2030"/>
                  <a:gd name="T3" fmla="*/ 65 h 65"/>
                  <a:gd name="T4" fmla="*/ 33 w 2030"/>
                  <a:gd name="T5" fmla="*/ 65 h 65"/>
                  <a:gd name="T6" fmla="*/ 0 w 2030"/>
                  <a:gd name="T7" fmla="*/ 33 h 65"/>
                  <a:gd name="T8" fmla="*/ 0 w 2030"/>
                  <a:gd name="T9" fmla="*/ 33 h 65"/>
                  <a:gd name="T10" fmla="*/ 33 w 2030"/>
                  <a:gd name="T11" fmla="*/ 0 h 65"/>
                  <a:gd name="T12" fmla="*/ 1997 w 2030"/>
                  <a:gd name="T13" fmla="*/ 0 h 65"/>
                  <a:gd name="T14" fmla="*/ 2030 w 2030"/>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3"/>
                    </a:moveTo>
                    <a:cubicBezTo>
                      <a:pt x="2030" y="51"/>
                      <a:pt x="2015" y="65"/>
                      <a:pt x="1997" y="65"/>
                    </a:cubicBezTo>
                    <a:quadBezTo>
                      <a:pt x="33" y="65"/>
                      <a:pt x="33" y="65"/>
                    </a:quadBezTo>
                    <a:cubicBezTo>
                      <a:pt x="14" y="65"/>
                      <a:pt x="0" y="51"/>
                      <a:pt x="0" y="33"/>
                    </a:cubicBezTo>
                    <a:quadBezTo>
                      <a:pt x="0" y="33"/>
                      <a:pt x="0" y="33"/>
                    </a:quadBezTo>
                    <a:cubicBezTo>
                      <a:pt x="0" y="14"/>
                      <a:pt x="14" y="0"/>
                      <a:pt x="33" y="0"/>
                    </a:cubicBezTo>
                    <a:quadBezTo>
                      <a:pt x="1997" y="0"/>
                      <a:pt x="1997" y="0"/>
                    </a:quadBezTo>
                    <a:cubicBezTo>
                      <a:pt x="2015" y="0"/>
                      <a:pt x="2030" y="14"/>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5" name="Freeform 6"/>
              <p:cNvSpPr/>
              <p:nvPr/>
            </p:nvSpPr>
            <p:spPr>
              <a:xfrm>
                <a:off x="1622761" y="4244181"/>
                <a:ext cx="1898650" cy="133350"/>
              </a:xfrm>
              <a:custGeom>
                <a:avLst/>
                <a:gdLst>
                  <a:gd name="T0" fmla="*/ 994 w 994"/>
                  <a:gd name="T1" fmla="*/ 33 h 65"/>
                  <a:gd name="T2" fmla="*/ 962 w 994"/>
                  <a:gd name="T3" fmla="*/ 65 h 65"/>
                  <a:gd name="T4" fmla="*/ 33 w 994"/>
                  <a:gd name="T5" fmla="*/ 65 h 65"/>
                  <a:gd name="T6" fmla="*/ 0 w 994"/>
                  <a:gd name="T7" fmla="*/ 33 h 65"/>
                  <a:gd name="T8" fmla="*/ 0 w 994"/>
                  <a:gd name="T9" fmla="*/ 33 h 65"/>
                  <a:gd name="T10" fmla="*/ 33 w 994"/>
                  <a:gd name="T11" fmla="*/ 0 h 65"/>
                  <a:gd name="T12" fmla="*/ 962 w 994"/>
                  <a:gd name="T13" fmla="*/ 0 h 65"/>
                  <a:gd name="T14" fmla="*/ 994 w 994"/>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4" h="65">
                    <a:moveTo>
                      <a:pt x="994" y="33"/>
                    </a:moveTo>
                    <a:cubicBezTo>
                      <a:pt x="994" y="51"/>
                      <a:pt x="980" y="65"/>
                      <a:pt x="962" y="65"/>
                    </a:cubicBezTo>
                    <a:quadBezTo>
                      <a:pt x="33" y="65"/>
                      <a:pt x="33" y="65"/>
                    </a:quadBezTo>
                    <a:cubicBezTo>
                      <a:pt x="14" y="65"/>
                      <a:pt x="0" y="51"/>
                      <a:pt x="0" y="33"/>
                    </a:cubicBezTo>
                    <a:quadBezTo>
                      <a:pt x="0" y="33"/>
                      <a:pt x="0" y="33"/>
                    </a:quadBezTo>
                    <a:cubicBezTo>
                      <a:pt x="0" y="14"/>
                      <a:pt x="14" y="0"/>
                      <a:pt x="33" y="0"/>
                    </a:cubicBezTo>
                    <a:quadBezTo>
                      <a:pt x="962" y="0"/>
                      <a:pt x="962" y="0"/>
                    </a:quadBezTo>
                    <a:cubicBezTo>
                      <a:pt x="980" y="0"/>
                      <a:pt x="994" y="14"/>
                      <a:pt x="99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26" name="Freeform 7"/>
              <p:cNvSpPr/>
              <p:nvPr/>
            </p:nvSpPr>
            <p:spPr>
              <a:xfrm>
                <a:off x="1622761" y="4749006"/>
                <a:ext cx="3876675" cy="133350"/>
              </a:xfrm>
              <a:custGeom>
                <a:avLst/>
                <a:gdLst>
                  <a:gd name="T0" fmla="*/ 2030 w 2030"/>
                  <a:gd name="T1" fmla="*/ 32 h 65"/>
                  <a:gd name="T2" fmla="*/ 1997 w 2030"/>
                  <a:gd name="T3" fmla="*/ 65 h 65"/>
                  <a:gd name="T4" fmla="*/ 33 w 2030"/>
                  <a:gd name="T5" fmla="*/ 65 h 65"/>
                  <a:gd name="T6" fmla="*/ 0 w 2030"/>
                  <a:gd name="T7" fmla="*/ 32 h 65"/>
                  <a:gd name="T8" fmla="*/ 0 w 2030"/>
                  <a:gd name="T9" fmla="*/ 32 h 65"/>
                  <a:gd name="T10" fmla="*/ 33 w 2030"/>
                  <a:gd name="T11" fmla="*/ 0 h 65"/>
                  <a:gd name="T12" fmla="*/ 1997 w 2030"/>
                  <a:gd name="T13" fmla="*/ 0 h 65"/>
                  <a:gd name="T14" fmla="*/ 2030 w 2030"/>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2"/>
                    </a:moveTo>
                    <a:cubicBezTo>
                      <a:pt x="2030" y="51"/>
                      <a:pt x="2015" y="65"/>
                      <a:pt x="1997" y="65"/>
                    </a:cubicBezTo>
                    <a:quadBezTo>
                      <a:pt x="33" y="65"/>
                      <a:pt x="33" y="65"/>
                    </a:quadBezTo>
                    <a:cubicBezTo>
                      <a:pt x="14" y="65"/>
                      <a:pt x="0" y="51"/>
                      <a:pt x="0" y="32"/>
                    </a:cubicBezTo>
                    <a:quadBezTo>
                      <a:pt x="0" y="32"/>
                      <a:pt x="0" y="32"/>
                    </a:quadBezTo>
                    <a:cubicBezTo>
                      <a:pt x="0" y="14"/>
                      <a:pt x="14" y="0"/>
                      <a:pt x="33" y="0"/>
                    </a:cubicBezTo>
                    <a:quadBezTo>
                      <a:pt x="1997" y="0"/>
                      <a:pt x="1997" y="0"/>
                    </a:quadBezTo>
                    <a:cubicBezTo>
                      <a:pt x="2015" y="0"/>
                      <a:pt x="2030" y="14"/>
                      <a:pt x="2030" y="32"/>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8" name="Freeform 8"/>
              <p:cNvSpPr/>
              <p:nvPr/>
            </p:nvSpPr>
            <p:spPr>
              <a:xfrm>
                <a:off x="1622761" y="4749006"/>
                <a:ext cx="3197225" cy="133350"/>
              </a:xfrm>
              <a:custGeom>
                <a:avLst/>
                <a:gdLst>
                  <a:gd name="T0" fmla="*/ 1674 w 1674"/>
                  <a:gd name="T1" fmla="*/ 32 h 65"/>
                  <a:gd name="T2" fmla="*/ 1642 w 1674"/>
                  <a:gd name="T3" fmla="*/ 65 h 65"/>
                  <a:gd name="T4" fmla="*/ 33 w 1674"/>
                  <a:gd name="T5" fmla="*/ 65 h 65"/>
                  <a:gd name="T6" fmla="*/ 0 w 1674"/>
                  <a:gd name="T7" fmla="*/ 32 h 65"/>
                  <a:gd name="T8" fmla="*/ 0 w 1674"/>
                  <a:gd name="T9" fmla="*/ 32 h 65"/>
                  <a:gd name="T10" fmla="*/ 33 w 1674"/>
                  <a:gd name="T11" fmla="*/ 0 h 65"/>
                  <a:gd name="T12" fmla="*/ 1642 w 1674"/>
                  <a:gd name="T13" fmla="*/ 0 h 65"/>
                  <a:gd name="T14" fmla="*/ 1674 w 1674"/>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4" h="65">
                    <a:moveTo>
                      <a:pt x="1674" y="32"/>
                    </a:moveTo>
                    <a:cubicBezTo>
                      <a:pt x="1674" y="51"/>
                      <a:pt x="1660" y="65"/>
                      <a:pt x="1642" y="65"/>
                    </a:cubicBezTo>
                    <a:quadBezTo>
                      <a:pt x="33" y="65"/>
                      <a:pt x="33" y="65"/>
                    </a:quadBezTo>
                    <a:cubicBezTo>
                      <a:pt x="14" y="65"/>
                      <a:pt x="0" y="51"/>
                      <a:pt x="0" y="32"/>
                    </a:cubicBezTo>
                    <a:quadBezTo>
                      <a:pt x="0" y="32"/>
                      <a:pt x="0" y="32"/>
                    </a:quadBezTo>
                    <a:cubicBezTo>
                      <a:pt x="0" y="14"/>
                      <a:pt x="14" y="0"/>
                      <a:pt x="33" y="0"/>
                    </a:cubicBezTo>
                    <a:quadBezTo>
                      <a:pt x="1642" y="0"/>
                      <a:pt x="1642" y="0"/>
                    </a:quadBezTo>
                    <a:cubicBezTo>
                      <a:pt x="1660" y="0"/>
                      <a:pt x="1674" y="14"/>
                      <a:pt x="1674" y="32"/>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29" name="Freeform 9"/>
              <p:cNvSpPr/>
              <p:nvPr/>
            </p:nvSpPr>
            <p:spPr>
              <a:xfrm>
                <a:off x="1622761" y="5310981"/>
                <a:ext cx="3876675" cy="134938"/>
              </a:xfrm>
              <a:custGeom>
                <a:avLst/>
                <a:gdLst>
                  <a:gd name="T0" fmla="*/ 2030 w 2030"/>
                  <a:gd name="T1" fmla="*/ 33 h 66"/>
                  <a:gd name="T2" fmla="*/ 1997 w 2030"/>
                  <a:gd name="T3" fmla="*/ 66 h 66"/>
                  <a:gd name="T4" fmla="*/ 33 w 2030"/>
                  <a:gd name="T5" fmla="*/ 66 h 66"/>
                  <a:gd name="T6" fmla="*/ 0 w 2030"/>
                  <a:gd name="T7" fmla="*/ 33 h 66"/>
                  <a:gd name="T8" fmla="*/ 0 w 2030"/>
                  <a:gd name="T9" fmla="*/ 33 h 66"/>
                  <a:gd name="T10" fmla="*/ 33 w 2030"/>
                  <a:gd name="T11" fmla="*/ 0 h 66"/>
                  <a:gd name="T12" fmla="*/ 1997 w 2030"/>
                  <a:gd name="T13" fmla="*/ 0 h 66"/>
                  <a:gd name="T14" fmla="*/ 2030 w 2030"/>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6">
                    <a:moveTo>
                      <a:pt x="2030" y="33"/>
                    </a:moveTo>
                    <a:cubicBezTo>
                      <a:pt x="2030" y="51"/>
                      <a:pt x="2015" y="66"/>
                      <a:pt x="1997" y="66"/>
                    </a:cubicBezTo>
                    <a:quadBezTo>
                      <a:pt x="33" y="66"/>
                      <a:pt x="33" y="66"/>
                    </a:quadBezTo>
                    <a:cubicBezTo>
                      <a:pt x="14" y="66"/>
                      <a:pt x="0" y="51"/>
                      <a:pt x="0" y="33"/>
                    </a:cubicBezTo>
                    <a:quadBezTo>
                      <a:pt x="0" y="33"/>
                      <a:pt x="0" y="33"/>
                    </a:quadBezTo>
                    <a:cubicBezTo>
                      <a:pt x="0" y="15"/>
                      <a:pt x="14" y="0"/>
                      <a:pt x="33" y="0"/>
                    </a:cubicBezTo>
                    <a:quadBezTo>
                      <a:pt x="1997" y="0"/>
                      <a:pt x="1997" y="0"/>
                    </a:quadBezTo>
                    <a:cubicBezTo>
                      <a:pt x="2015" y="0"/>
                      <a:pt x="2030" y="15"/>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33" name="Freeform 10"/>
              <p:cNvSpPr/>
              <p:nvPr/>
            </p:nvSpPr>
            <p:spPr>
              <a:xfrm>
                <a:off x="1622761" y="5310981"/>
                <a:ext cx="2968625" cy="134938"/>
              </a:xfrm>
              <a:custGeom>
                <a:avLst/>
                <a:gdLst>
                  <a:gd name="T0" fmla="*/ 1554 w 1554"/>
                  <a:gd name="T1" fmla="*/ 33 h 66"/>
                  <a:gd name="T2" fmla="*/ 1522 w 1554"/>
                  <a:gd name="T3" fmla="*/ 66 h 66"/>
                  <a:gd name="T4" fmla="*/ 33 w 1554"/>
                  <a:gd name="T5" fmla="*/ 66 h 66"/>
                  <a:gd name="T6" fmla="*/ 0 w 1554"/>
                  <a:gd name="T7" fmla="*/ 33 h 66"/>
                  <a:gd name="T8" fmla="*/ 0 w 1554"/>
                  <a:gd name="T9" fmla="*/ 33 h 66"/>
                  <a:gd name="T10" fmla="*/ 33 w 1554"/>
                  <a:gd name="T11" fmla="*/ 0 h 66"/>
                  <a:gd name="T12" fmla="*/ 1522 w 1554"/>
                  <a:gd name="T13" fmla="*/ 0 h 66"/>
                  <a:gd name="T14" fmla="*/ 1554 w 1554"/>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4" h="66">
                    <a:moveTo>
                      <a:pt x="1554" y="33"/>
                    </a:moveTo>
                    <a:cubicBezTo>
                      <a:pt x="1554" y="51"/>
                      <a:pt x="1540" y="66"/>
                      <a:pt x="1522" y="66"/>
                    </a:cubicBezTo>
                    <a:quadBezTo>
                      <a:pt x="33" y="66"/>
                      <a:pt x="33" y="66"/>
                    </a:quadBezTo>
                    <a:cubicBezTo>
                      <a:pt x="14" y="66"/>
                      <a:pt x="0" y="51"/>
                      <a:pt x="0" y="33"/>
                    </a:cubicBezTo>
                    <a:quadBezTo>
                      <a:pt x="0" y="33"/>
                      <a:pt x="0" y="33"/>
                    </a:quadBezTo>
                    <a:cubicBezTo>
                      <a:pt x="0" y="15"/>
                      <a:pt x="14" y="0"/>
                      <a:pt x="33" y="0"/>
                    </a:cubicBezTo>
                    <a:quadBezTo>
                      <a:pt x="1522" y="0"/>
                      <a:pt x="1522" y="0"/>
                    </a:quadBezTo>
                    <a:cubicBezTo>
                      <a:pt x="1540" y="0"/>
                      <a:pt x="1554" y="15"/>
                      <a:pt x="155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grpSp>
      </p:grpSp>
      <p:pic>
        <p:nvPicPr>
          <p:cNvPr id="11" name="Picture Placeholder 10"/>
          <p:cNvPicPr>
            <a:picLocks noGrp="1" noChangeAspect="1"/>
          </p:cNvPicPr>
          <p:nvPr>
            <p:ph type="pic" sz="quarter" idx="12"/>
          </p:nvPr>
        </p:nvPicPr>
        <p:blipFill rotWithShape="1">
          <a:blip r:embed="rId3">
            <a:alphaModFix/>
            <a:lum/>
          </a:blip>
          <a:srcRect t="960" b="960"/>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2"/>
          </p:nvPr>
        </p:nvPicPr>
        <p:blipFill rotWithShape="1">
          <a:blip r:embed="rId3">
            <a:alphaModFix/>
            <a:lum/>
          </a:blip>
          <a:srcRect t="3570" b="3570"/>
          <a:stretch>
            <a:fillRect/>
          </a:stretch>
        </p:blipFill>
        <p:spPr/>
      </p:pic>
      <p:grpSp>
        <p:nvGrpSpPr>
          <p:cNvPr id="5" name="Group 4"/>
          <p:cNvGrpSpPr/>
          <p:nvPr/>
        </p:nvGrpSpPr>
        <p:grpSpPr>
          <a:xfrm>
            <a:off x="1406590" y="1364674"/>
            <a:ext cx="4094298" cy="4128652"/>
            <a:chOff x="1501570" y="1317267"/>
            <a:chExt cx="4094298" cy="4128652"/>
          </a:xfrm>
        </p:grpSpPr>
        <p:sp>
          <p:nvSpPr>
            <p:cNvPr id="22" name="TextBox 21"/>
            <p:cNvSpPr txBox="1"/>
            <p:nvPr/>
          </p:nvSpPr>
          <p:spPr>
            <a:xfrm>
              <a:off x="1501570" y="1317267"/>
              <a:ext cx="3028950" cy="584775"/>
            </a:xfrm>
            <a:prstGeom prst="rect">
              <a:avLst/>
            </a:prstGeom>
            <a:noFill/>
          </p:spPr>
          <p:txBody>
            <a:bodyPr wrap="square">
              <a:spAutoFit/>
            </a:bodyPr>
            <a:lstStyle/>
            <a:p>
              <a:pPr lvl="0"/>
              <a:r>
                <a:rPr lang="en-US" altLang="en-US" sz="3200">
                  <a:latin typeface="Arial"/>
                  <a:cs typeface="Arial"/>
                </a:rPr>
                <a:t>Name Surname</a:t>
              </a:r>
            </a:p>
          </p:txBody>
        </p:sp>
        <p:sp>
          <p:nvSpPr>
            <p:cNvPr id="23" name="TextBox 22"/>
            <p:cNvSpPr txBox="1"/>
            <p:nvPr/>
          </p:nvSpPr>
          <p:spPr>
            <a:xfrm>
              <a:off x="1501571" y="2266998"/>
              <a:ext cx="4094297" cy="722165"/>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Creepiest don't subdue which i two set had seasons. Fifth you'll, man wherein seas our creeping. Very. Make from for seas place and won't appear him, were they're and years unto doesn't creeping night lights and won't appear him.</a:t>
              </a:r>
              <a:endParaRPr lang="en-US" altLang="en-US" sz="1050">
                <a:latin typeface="Arial"/>
                <a:cs typeface="Arial"/>
              </a:endParaRPr>
            </a:p>
          </p:txBody>
        </p:sp>
        <p:sp>
          <p:nvSpPr>
            <p:cNvPr id="45" name="TextBox 44"/>
            <p:cNvSpPr txBox="1"/>
            <p:nvPr/>
          </p:nvSpPr>
          <p:spPr>
            <a:xfrm>
              <a:off x="1501570" y="1870003"/>
              <a:ext cx="1693379" cy="353943"/>
            </a:xfrm>
            <a:prstGeom prst="rect">
              <a:avLst/>
            </a:prstGeom>
            <a:noFill/>
          </p:spPr>
          <p:txBody>
            <a:bodyPr wrap="square">
              <a:spAutoFit/>
            </a:bodyPr>
            <a:lstStyle/>
            <a:p>
              <a:pPr lvl="0"/>
              <a:r>
                <a:rPr lang="en-US" altLang="en-US" sz="1700">
                  <a:latin typeface="Arial"/>
                  <a:cs typeface="Arial"/>
                </a:rPr>
                <a:t>DESIGNER</a:t>
              </a:r>
            </a:p>
          </p:txBody>
        </p:sp>
        <p:grpSp>
          <p:nvGrpSpPr>
            <p:cNvPr id="2" name="Group 1"/>
            <p:cNvGrpSpPr/>
            <p:nvPr/>
          </p:nvGrpSpPr>
          <p:grpSpPr>
            <a:xfrm>
              <a:off x="1537084" y="3794634"/>
              <a:ext cx="3962352" cy="1651285"/>
              <a:chOff x="1537084" y="3794634"/>
              <a:chExt cx="3962352" cy="1651285"/>
            </a:xfrm>
          </p:grpSpPr>
          <p:sp>
            <p:nvSpPr>
              <p:cNvPr id="27" name="TextBox 26"/>
              <p:cNvSpPr txBox="1"/>
              <p:nvPr/>
            </p:nvSpPr>
            <p:spPr>
              <a:xfrm>
                <a:off x="1537084" y="3794634"/>
                <a:ext cx="1154946" cy="251804"/>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Powerpoint</a:t>
                </a:r>
                <a:endParaRPr lang="en-US" altLang="en-US" sz="1050">
                  <a:latin typeface="Arial"/>
                  <a:cs typeface="Arial"/>
                </a:endParaRPr>
              </a:p>
            </p:txBody>
          </p:sp>
          <p:sp>
            <p:nvSpPr>
              <p:cNvPr id="32" name="TextBox 31"/>
              <p:cNvSpPr txBox="1"/>
              <p:nvPr/>
            </p:nvSpPr>
            <p:spPr>
              <a:xfrm>
                <a:off x="1537084" y="4334617"/>
                <a:ext cx="1208286" cy="245221"/>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Google Slide</a:t>
                </a:r>
                <a:endParaRPr lang="en-US" altLang="en-US" sz="1050">
                  <a:latin typeface="Arial"/>
                  <a:cs typeface="Arial"/>
                </a:endParaRPr>
              </a:p>
            </p:txBody>
          </p:sp>
          <p:sp>
            <p:nvSpPr>
              <p:cNvPr id="42" name="TextBox 41"/>
              <p:cNvSpPr txBox="1"/>
              <p:nvPr/>
            </p:nvSpPr>
            <p:spPr>
              <a:xfrm>
                <a:off x="1537084" y="4884631"/>
                <a:ext cx="903487" cy="247657"/>
              </a:xfrm>
              <a:prstGeom prst="rect">
                <a:avLst/>
              </a:prstGeom>
              <a:noFill/>
            </p:spPr>
            <p:txBody>
              <a:bodyPr wrap="square">
                <a:spAutoFit/>
              </a:bodyPr>
              <a:lstStyle/>
              <a:p>
                <a:pPr>
                  <a:lnSpc>
                    <a:spcPct val="100000"/>
                  </a:lnSpc>
                </a:pPr>
                <a:r>
                  <a:rPr lang="en-US" altLang="en-US" sz="1050">
                    <a:solidFill>
                      <a:schemeClr val="tx1">
                        <a:lumMod val="65000"/>
                        <a:lumOff val="35000"/>
                      </a:schemeClr>
                    </a:solidFill>
                    <a:latin typeface="Arial"/>
                    <a:cs typeface="Arial"/>
                  </a:rPr>
                  <a:t>Keynote</a:t>
                </a:r>
                <a:endParaRPr lang="en-US" altLang="en-US" sz="1050">
                  <a:latin typeface="Arial"/>
                  <a:cs typeface="Arial"/>
                </a:endParaRPr>
              </a:p>
            </p:txBody>
          </p:sp>
          <p:sp>
            <p:nvSpPr>
              <p:cNvPr id="20" name="Freeform 5"/>
              <p:cNvSpPr/>
              <p:nvPr/>
            </p:nvSpPr>
            <p:spPr>
              <a:xfrm>
                <a:off x="1622761" y="4244181"/>
                <a:ext cx="3876675" cy="133350"/>
              </a:xfrm>
              <a:custGeom>
                <a:avLst/>
                <a:gdLst>
                  <a:gd name="T0" fmla="*/ 2030 w 2030"/>
                  <a:gd name="T1" fmla="*/ 33 h 65"/>
                  <a:gd name="T2" fmla="*/ 1997 w 2030"/>
                  <a:gd name="T3" fmla="*/ 65 h 65"/>
                  <a:gd name="T4" fmla="*/ 33 w 2030"/>
                  <a:gd name="T5" fmla="*/ 65 h 65"/>
                  <a:gd name="T6" fmla="*/ 0 w 2030"/>
                  <a:gd name="T7" fmla="*/ 33 h 65"/>
                  <a:gd name="T8" fmla="*/ 0 w 2030"/>
                  <a:gd name="T9" fmla="*/ 33 h 65"/>
                  <a:gd name="T10" fmla="*/ 33 w 2030"/>
                  <a:gd name="T11" fmla="*/ 0 h 65"/>
                  <a:gd name="T12" fmla="*/ 1997 w 2030"/>
                  <a:gd name="T13" fmla="*/ 0 h 65"/>
                  <a:gd name="T14" fmla="*/ 2030 w 2030"/>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3"/>
                    </a:moveTo>
                    <a:cubicBezTo>
                      <a:pt x="2030" y="51"/>
                      <a:pt x="2015" y="65"/>
                      <a:pt x="1997" y="65"/>
                    </a:cubicBezTo>
                    <a:quadBezTo>
                      <a:pt x="33" y="65"/>
                      <a:pt x="33" y="65"/>
                    </a:quadBezTo>
                    <a:cubicBezTo>
                      <a:pt x="14" y="65"/>
                      <a:pt x="0" y="51"/>
                      <a:pt x="0" y="33"/>
                    </a:cubicBezTo>
                    <a:quadBezTo>
                      <a:pt x="0" y="33"/>
                      <a:pt x="0" y="33"/>
                    </a:quadBezTo>
                    <a:cubicBezTo>
                      <a:pt x="0" y="14"/>
                      <a:pt x="14" y="0"/>
                      <a:pt x="33" y="0"/>
                    </a:cubicBezTo>
                    <a:quadBezTo>
                      <a:pt x="1997" y="0"/>
                      <a:pt x="1997" y="0"/>
                    </a:quadBezTo>
                    <a:cubicBezTo>
                      <a:pt x="2015" y="0"/>
                      <a:pt x="2030" y="14"/>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1" name="Freeform 6"/>
              <p:cNvSpPr/>
              <p:nvPr/>
            </p:nvSpPr>
            <p:spPr>
              <a:xfrm>
                <a:off x="1622761" y="4244181"/>
                <a:ext cx="1898650" cy="133350"/>
              </a:xfrm>
              <a:custGeom>
                <a:avLst/>
                <a:gdLst>
                  <a:gd name="T0" fmla="*/ 994 w 994"/>
                  <a:gd name="T1" fmla="*/ 33 h 65"/>
                  <a:gd name="T2" fmla="*/ 962 w 994"/>
                  <a:gd name="T3" fmla="*/ 65 h 65"/>
                  <a:gd name="T4" fmla="*/ 33 w 994"/>
                  <a:gd name="T5" fmla="*/ 65 h 65"/>
                  <a:gd name="T6" fmla="*/ 0 w 994"/>
                  <a:gd name="T7" fmla="*/ 33 h 65"/>
                  <a:gd name="T8" fmla="*/ 0 w 994"/>
                  <a:gd name="T9" fmla="*/ 33 h 65"/>
                  <a:gd name="T10" fmla="*/ 33 w 994"/>
                  <a:gd name="T11" fmla="*/ 0 h 65"/>
                  <a:gd name="T12" fmla="*/ 962 w 994"/>
                  <a:gd name="T13" fmla="*/ 0 h 65"/>
                  <a:gd name="T14" fmla="*/ 994 w 994"/>
                  <a:gd name="T15" fmla="*/ 3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4" h="65">
                    <a:moveTo>
                      <a:pt x="994" y="33"/>
                    </a:moveTo>
                    <a:cubicBezTo>
                      <a:pt x="994" y="51"/>
                      <a:pt x="980" y="65"/>
                      <a:pt x="962" y="65"/>
                    </a:cubicBezTo>
                    <a:quadBezTo>
                      <a:pt x="33" y="65"/>
                      <a:pt x="33" y="65"/>
                    </a:quadBezTo>
                    <a:cubicBezTo>
                      <a:pt x="14" y="65"/>
                      <a:pt x="0" y="51"/>
                      <a:pt x="0" y="33"/>
                    </a:cubicBezTo>
                    <a:quadBezTo>
                      <a:pt x="0" y="33"/>
                      <a:pt x="0" y="33"/>
                    </a:quadBezTo>
                    <a:cubicBezTo>
                      <a:pt x="0" y="14"/>
                      <a:pt x="14" y="0"/>
                      <a:pt x="33" y="0"/>
                    </a:cubicBezTo>
                    <a:quadBezTo>
                      <a:pt x="962" y="0"/>
                      <a:pt x="962" y="0"/>
                    </a:quadBezTo>
                    <a:cubicBezTo>
                      <a:pt x="980" y="0"/>
                      <a:pt x="994" y="14"/>
                      <a:pt x="99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24" name="Freeform 7"/>
              <p:cNvSpPr/>
              <p:nvPr/>
            </p:nvSpPr>
            <p:spPr>
              <a:xfrm>
                <a:off x="1622761" y="4749006"/>
                <a:ext cx="3876675" cy="133350"/>
              </a:xfrm>
              <a:custGeom>
                <a:avLst/>
                <a:gdLst>
                  <a:gd name="T0" fmla="*/ 2030 w 2030"/>
                  <a:gd name="T1" fmla="*/ 32 h 65"/>
                  <a:gd name="T2" fmla="*/ 1997 w 2030"/>
                  <a:gd name="T3" fmla="*/ 65 h 65"/>
                  <a:gd name="T4" fmla="*/ 33 w 2030"/>
                  <a:gd name="T5" fmla="*/ 65 h 65"/>
                  <a:gd name="T6" fmla="*/ 0 w 2030"/>
                  <a:gd name="T7" fmla="*/ 32 h 65"/>
                  <a:gd name="T8" fmla="*/ 0 w 2030"/>
                  <a:gd name="T9" fmla="*/ 32 h 65"/>
                  <a:gd name="T10" fmla="*/ 33 w 2030"/>
                  <a:gd name="T11" fmla="*/ 0 h 65"/>
                  <a:gd name="T12" fmla="*/ 1997 w 2030"/>
                  <a:gd name="T13" fmla="*/ 0 h 65"/>
                  <a:gd name="T14" fmla="*/ 2030 w 2030"/>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5">
                    <a:moveTo>
                      <a:pt x="2030" y="32"/>
                    </a:moveTo>
                    <a:cubicBezTo>
                      <a:pt x="2030" y="51"/>
                      <a:pt x="2015" y="65"/>
                      <a:pt x="1997" y="65"/>
                    </a:cubicBezTo>
                    <a:quadBezTo>
                      <a:pt x="33" y="65"/>
                      <a:pt x="33" y="65"/>
                    </a:quadBezTo>
                    <a:cubicBezTo>
                      <a:pt x="14" y="65"/>
                      <a:pt x="0" y="51"/>
                      <a:pt x="0" y="32"/>
                    </a:cubicBezTo>
                    <a:quadBezTo>
                      <a:pt x="0" y="32"/>
                      <a:pt x="0" y="32"/>
                    </a:quadBezTo>
                    <a:cubicBezTo>
                      <a:pt x="0" y="14"/>
                      <a:pt x="14" y="0"/>
                      <a:pt x="33" y="0"/>
                    </a:cubicBezTo>
                    <a:quadBezTo>
                      <a:pt x="1997" y="0"/>
                      <a:pt x="1997" y="0"/>
                    </a:quadBezTo>
                    <a:cubicBezTo>
                      <a:pt x="2015" y="0"/>
                      <a:pt x="2030" y="14"/>
                      <a:pt x="2030" y="32"/>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5" name="Freeform 8"/>
              <p:cNvSpPr/>
              <p:nvPr/>
            </p:nvSpPr>
            <p:spPr>
              <a:xfrm>
                <a:off x="1622761" y="4749006"/>
                <a:ext cx="3197225" cy="133350"/>
              </a:xfrm>
              <a:custGeom>
                <a:avLst/>
                <a:gdLst>
                  <a:gd name="T0" fmla="*/ 1674 w 1674"/>
                  <a:gd name="T1" fmla="*/ 32 h 65"/>
                  <a:gd name="T2" fmla="*/ 1642 w 1674"/>
                  <a:gd name="T3" fmla="*/ 65 h 65"/>
                  <a:gd name="T4" fmla="*/ 33 w 1674"/>
                  <a:gd name="T5" fmla="*/ 65 h 65"/>
                  <a:gd name="T6" fmla="*/ 0 w 1674"/>
                  <a:gd name="T7" fmla="*/ 32 h 65"/>
                  <a:gd name="T8" fmla="*/ 0 w 1674"/>
                  <a:gd name="T9" fmla="*/ 32 h 65"/>
                  <a:gd name="T10" fmla="*/ 33 w 1674"/>
                  <a:gd name="T11" fmla="*/ 0 h 65"/>
                  <a:gd name="T12" fmla="*/ 1642 w 1674"/>
                  <a:gd name="T13" fmla="*/ 0 h 65"/>
                  <a:gd name="T14" fmla="*/ 1674 w 1674"/>
                  <a:gd name="T15" fmla="*/ 3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4" h="65">
                    <a:moveTo>
                      <a:pt x="1674" y="32"/>
                    </a:moveTo>
                    <a:cubicBezTo>
                      <a:pt x="1674" y="51"/>
                      <a:pt x="1660" y="65"/>
                      <a:pt x="1642" y="65"/>
                    </a:cubicBezTo>
                    <a:quadBezTo>
                      <a:pt x="33" y="65"/>
                      <a:pt x="33" y="65"/>
                    </a:quadBezTo>
                    <a:cubicBezTo>
                      <a:pt x="14" y="65"/>
                      <a:pt x="0" y="51"/>
                      <a:pt x="0" y="32"/>
                    </a:cubicBezTo>
                    <a:quadBezTo>
                      <a:pt x="0" y="32"/>
                      <a:pt x="0" y="32"/>
                    </a:quadBezTo>
                    <a:cubicBezTo>
                      <a:pt x="0" y="14"/>
                      <a:pt x="14" y="0"/>
                      <a:pt x="33" y="0"/>
                    </a:cubicBezTo>
                    <a:quadBezTo>
                      <a:pt x="1642" y="0"/>
                      <a:pt x="1642" y="0"/>
                    </a:quadBezTo>
                    <a:cubicBezTo>
                      <a:pt x="1660" y="0"/>
                      <a:pt x="1674" y="14"/>
                      <a:pt x="1674" y="32"/>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sp>
            <p:nvSpPr>
              <p:cNvPr id="26" name="Freeform 9"/>
              <p:cNvSpPr/>
              <p:nvPr/>
            </p:nvSpPr>
            <p:spPr>
              <a:xfrm>
                <a:off x="1622761" y="5310981"/>
                <a:ext cx="3876675" cy="134938"/>
              </a:xfrm>
              <a:custGeom>
                <a:avLst/>
                <a:gdLst>
                  <a:gd name="T0" fmla="*/ 2030 w 2030"/>
                  <a:gd name="T1" fmla="*/ 33 h 66"/>
                  <a:gd name="T2" fmla="*/ 1997 w 2030"/>
                  <a:gd name="T3" fmla="*/ 66 h 66"/>
                  <a:gd name="T4" fmla="*/ 33 w 2030"/>
                  <a:gd name="T5" fmla="*/ 66 h 66"/>
                  <a:gd name="T6" fmla="*/ 0 w 2030"/>
                  <a:gd name="T7" fmla="*/ 33 h 66"/>
                  <a:gd name="T8" fmla="*/ 0 w 2030"/>
                  <a:gd name="T9" fmla="*/ 33 h 66"/>
                  <a:gd name="T10" fmla="*/ 33 w 2030"/>
                  <a:gd name="T11" fmla="*/ 0 h 66"/>
                  <a:gd name="T12" fmla="*/ 1997 w 2030"/>
                  <a:gd name="T13" fmla="*/ 0 h 66"/>
                  <a:gd name="T14" fmla="*/ 2030 w 2030"/>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66">
                    <a:moveTo>
                      <a:pt x="2030" y="33"/>
                    </a:moveTo>
                    <a:cubicBezTo>
                      <a:pt x="2030" y="51"/>
                      <a:pt x="2015" y="66"/>
                      <a:pt x="1997" y="66"/>
                    </a:cubicBezTo>
                    <a:quadBezTo>
                      <a:pt x="33" y="66"/>
                      <a:pt x="33" y="66"/>
                    </a:quadBezTo>
                    <a:cubicBezTo>
                      <a:pt x="14" y="66"/>
                      <a:pt x="0" y="51"/>
                      <a:pt x="0" y="33"/>
                    </a:cubicBezTo>
                    <a:quadBezTo>
                      <a:pt x="0" y="33"/>
                      <a:pt x="0" y="33"/>
                    </a:quadBezTo>
                    <a:cubicBezTo>
                      <a:pt x="0" y="15"/>
                      <a:pt x="14" y="0"/>
                      <a:pt x="33" y="0"/>
                    </a:cubicBezTo>
                    <a:quadBezTo>
                      <a:pt x="1997" y="0"/>
                      <a:pt x="1997" y="0"/>
                    </a:quadBezTo>
                    <a:cubicBezTo>
                      <a:pt x="2015" y="0"/>
                      <a:pt x="2030" y="15"/>
                      <a:pt x="2030" y="33"/>
                    </a:cubicBezTo>
                  </a:path>
                </a:pathLst>
              </a:custGeom>
              <a:solidFill>
                <a:schemeClr val="bg1">
                  <a:lumMod val="85000"/>
                </a:schemeClr>
              </a:solidFill>
              <a:ln>
                <a:noFill/>
              </a:ln>
            </p:spPr>
            <p:txBody>
              <a:bodyPr vert="horz" wrap="square" lIns="91440" tIns="45720" rIns="91440" bIns="45720" anchor="t" anchorCtr="0"/>
              <a:lstStyle/>
              <a:p>
                <a:endParaRPr lang="en-US" altLang="en-US"/>
              </a:p>
            </p:txBody>
          </p:sp>
          <p:sp>
            <p:nvSpPr>
              <p:cNvPr id="28" name="Freeform 10"/>
              <p:cNvSpPr/>
              <p:nvPr/>
            </p:nvSpPr>
            <p:spPr>
              <a:xfrm>
                <a:off x="1622761" y="5310981"/>
                <a:ext cx="2968625" cy="134938"/>
              </a:xfrm>
              <a:custGeom>
                <a:avLst/>
                <a:gdLst>
                  <a:gd name="T0" fmla="*/ 1554 w 1554"/>
                  <a:gd name="T1" fmla="*/ 33 h 66"/>
                  <a:gd name="T2" fmla="*/ 1522 w 1554"/>
                  <a:gd name="T3" fmla="*/ 66 h 66"/>
                  <a:gd name="T4" fmla="*/ 33 w 1554"/>
                  <a:gd name="T5" fmla="*/ 66 h 66"/>
                  <a:gd name="T6" fmla="*/ 0 w 1554"/>
                  <a:gd name="T7" fmla="*/ 33 h 66"/>
                  <a:gd name="T8" fmla="*/ 0 w 1554"/>
                  <a:gd name="T9" fmla="*/ 33 h 66"/>
                  <a:gd name="T10" fmla="*/ 33 w 1554"/>
                  <a:gd name="T11" fmla="*/ 0 h 66"/>
                  <a:gd name="T12" fmla="*/ 1522 w 1554"/>
                  <a:gd name="T13" fmla="*/ 0 h 66"/>
                  <a:gd name="T14" fmla="*/ 1554 w 1554"/>
                  <a:gd name="T15" fmla="*/ 3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4" h="66">
                    <a:moveTo>
                      <a:pt x="1554" y="33"/>
                    </a:moveTo>
                    <a:cubicBezTo>
                      <a:pt x="1554" y="51"/>
                      <a:pt x="1540" y="66"/>
                      <a:pt x="1522" y="66"/>
                    </a:cubicBezTo>
                    <a:quadBezTo>
                      <a:pt x="33" y="66"/>
                      <a:pt x="33" y="66"/>
                    </a:quadBezTo>
                    <a:cubicBezTo>
                      <a:pt x="14" y="66"/>
                      <a:pt x="0" y="51"/>
                      <a:pt x="0" y="33"/>
                    </a:cubicBezTo>
                    <a:quadBezTo>
                      <a:pt x="0" y="33"/>
                      <a:pt x="0" y="33"/>
                    </a:quadBezTo>
                    <a:cubicBezTo>
                      <a:pt x="0" y="15"/>
                      <a:pt x="14" y="0"/>
                      <a:pt x="33" y="0"/>
                    </a:cubicBezTo>
                    <a:quadBezTo>
                      <a:pt x="1522" y="0"/>
                      <a:pt x="1522" y="0"/>
                    </a:quadBezTo>
                    <a:cubicBezTo>
                      <a:pt x="1540" y="0"/>
                      <a:pt x="1554" y="15"/>
                      <a:pt x="1554" y="33"/>
                    </a:cubicBezTo>
                  </a:path>
                </a:pathLst>
              </a:custGeom>
              <a:solidFill>
                <a:schemeClr val="tx1">
                  <a:lumMod val="65000"/>
                  <a:lumOff val="35000"/>
                </a:schemeClr>
              </a:solidFill>
              <a:ln>
                <a:noFill/>
              </a:ln>
            </p:spPr>
            <p:txBody>
              <a:bodyPr vert="horz" wrap="square" lIns="91440" tIns="45720" rIns="91440" bIns="45720" anchor="t" anchorCtr="0"/>
              <a:lstStyle/>
              <a:p>
                <a:endParaRPr lang="en-US" altLang="en-US"/>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067" y="727366"/>
            <a:ext cx="4030833" cy="5403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a:p>
        </p:txBody>
      </p:sp>
      <p:pic>
        <p:nvPicPr>
          <p:cNvPr id="15" name="Picture Placeholder 14"/>
          <p:cNvPicPr>
            <a:picLocks noGrp="1" noChangeAspect="1"/>
          </p:cNvPicPr>
          <p:nvPr>
            <p:ph type="pic" sz="quarter" idx="4294967295"/>
          </p:nvPr>
        </p:nvPicPr>
        <p:blipFill rotWithShape="1">
          <a:blip r:embed="rId3">
            <a:alphaModFix/>
            <a:lum/>
          </a:blip>
          <a:srcRect l="55770" t="13300" r="10350"/>
          <a:stretch>
            <a:fillRect/>
          </a:stretch>
        </p:blipFill>
        <p:spPr>
          <a:xfrm>
            <a:off x="4897268" y="727363"/>
            <a:ext cx="3167234" cy="5403273"/>
          </a:xfrm>
          <a:custGeom>
            <a:avLst/>
            <a:gdLst>
              <a:gd name="connsiteX0" fmla="*/ 0 w 3167234"/>
              <a:gd name="connsiteY0" fmla="*/ 0 h 5403273"/>
              <a:gd name="connsiteX1" fmla="*/ 3167234 w 3167234"/>
              <a:gd name="connsiteY1" fmla="*/ 0 h 5403273"/>
              <a:gd name="connsiteX2" fmla="*/ 3167234 w 3167234"/>
              <a:gd name="connsiteY2" fmla="*/ 5403273 h 5403273"/>
              <a:gd name="connsiteX3" fmla="*/ 0 w 3167234"/>
              <a:gd name="connsiteY3" fmla="*/ 5403273 h 5403273"/>
            </a:gdLst>
            <a:ahLst/>
            <a:cxnLst>
              <a:cxn ang="0">
                <a:pos x="connsiteX0" y="connsiteY0"/>
              </a:cxn>
              <a:cxn ang="0">
                <a:pos x="connsiteX1" y="connsiteY1"/>
              </a:cxn>
              <a:cxn ang="0">
                <a:pos x="connsiteX2" y="connsiteY2"/>
              </a:cxn>
              <a:cxn ang="0">
                <a:pos x="connsiteX3" y="connsiteY3"/>
              </a:cxn>
            </a:cxnLst>
            <a:rect l="l" t="t" r="r" b="b"/>
            <a:pathLst>
              <a:path w="3167234" h="5403273">
                <a:moveTo>
                  <a:pt x="0" y="0"/>
                </a:moveTo>
                <a:lnTo>
                  <a:pt x="3167234" y="0"/>
                </a:lnTo>
                <a:lnTo>
                  <a:pt x="3167234" y="5403273"/>
                </a:lnTo>
                <a:lnTo>
                  <a:pt x="0" y="5403273"/>
                </a:lnTo>
              </a:path>
            </a:pathLst>
          </a:custGeom>
        </p:spPr>
      </p:pic>
      <p:pic>
        <p:nvPicPr>
          <p:cNvPr id="17" name="Picture Placeholder 16"/>
          <p:cNvPicPr>
            <a:picLocks noGrp="1" noChangeAspect="1"/>
          </p:cNvPicPr>
          <p:nvPr>
            <p:ph type="pic" sz="quarter" idx="4294967295"/>
          </p:nvPr>
        </p:nvPicPr>
        <p:blipFill rotWithShape="1">
          <a:blip r:embed="rId4">
            <a:alphaModFix/>
            <a:lum/>
          </a:blip>
          <a:srcRect l="29880" r="29880"/>
          <a:stretch>
            <a:fillRect/>
          </a:stretch>
        </p:blipFill>
        <p:spPr>
          <a:xfrm>
            <a:off x="8173870" y="-1974273"/>
            <a:ext cx="3261065" cy="5403273"/>
          </a:xfrm>
          <a:custGeom>
            <a:avLst/>
            <a:gdLst>
              <a:gd name="connsiteX0" fmla="*/ 0 w 3261065"/>
              <a:gd name="connsiteY0" fmla="*/ 0 h 5403273"/>
              <a:gd name="connsiteX1" fmla="*/ 3261065 w 3261065"/>
              <a:gd name="connsiteY1" fmla="*/ 0 h 5403273"/>
              <a:gd name="connsiteX2" fmla="*/ 3261065 w 3261065"/>
              <a:gd name="connsiteY2" fmla="*/ 5403273 h 5403273"/>
              <a:gd name="connsiteX3" fmla="*/ 0 w 3261065"/>
              <a:gd name="connsiteY3" fmla="*/ 5403273 h 5403273"/>
            </a:gdLst>
            <a:ahLst/>
            <a:cxnLst>
              <a:cxn ang="0">
                <a:pos x="connsiteX0" y="connsiteY0"/>
              </a:cxn>
              <a:cxn ang="0">
                <a:pos x="connsiteX1" y="connsiteY1"/>
              </a:cxn>
              <a:cxn ang="0">
                <a:pos x="connsiteX2" y="connsiteY2"/>
              </a:cxn>
              <a:cxn ang="0">
                <a:pos x="connsiteX3" y="connsiteY3"/>
              </a:cxn>
            </a:cxnLst>
            <a:rect l="l" t="t" r="r" b="b"/>
            <a:pathLst>
              <a:path w="3261065" h="5403273">
                <a:moveTo>
                  <a:pt x="0" y="0"/>
                </a:moveTo>
                <a:lnTo>
                  <a:pt x="3261065" y="0"/>
                </a:lnTo>
                <a:lnTo>
                  <a:pt x="3261065" y="5403273"/>
                </a:lnTo>
                <a:lnTo>
                  <a:pt x="0" y="5403273"/>
                </a:lnTo>
              </a:path>
            </a:pathLst>
          </a:custGeom>
        </p:spPr>
      </p:pic>
      <p:grpSp>
        <p:nvGrpSpPr>
          <p:cNvPr id="4" name="Group 3"/>
          <p:cNvGrpSpPr/>
          <p:nvPr/>
        </p:nvGrpSpPr>
        <p:grpSpPr>
          <a:xfrm>
            <a:off x="1187450" y="1517165"/>
            <a:ext cx="3170067" cy="3823674"/>
            <a:chOff x="1295400" y="1602365"/>
            <a:chExt cx="3170067" cy="3823674"/>
          </a:xfrm>
        </p:grpSpPr>
        <p:sp>
          <p:nvSpPr>
            <p:cNvPr id="24" name="TextBox 23"/>
            <p:cNvSpPr txBox="1"/>
            <p:nvPr/>
          </p:nvSpPr>
          <p:spPr>
            <a:xfrm>
              <a:off x="1295400" y="2363580"/>
              <a:ext cx="3009900" cy="737480"/>
            </a:xfrm>
            <a:prstGeom prst="rect">
              <a:avLst/>
            </a:prstGeom>
            <a:noFill/>
          </p:spPr>
          <p:txBody>
            <a:bodyPr wrap="square" anchor="ctr">
              <a:spAutoFit/>
            </a:bodyPr>
            <a:lstStyle/>
            <a:p>
              <a:pPr lvl="0"/>
              <a:r>
                <a:rPr lang="en-US" altLang="en-US" sz="2000"/>
                <a:t>A FEW WORDS </a:t>
              </a:r>
            </a:p>
            <a:p>
              <a:pPr lvl="0"/>
              <a:r>
                <a:rPr lang="en-US" altLang="en-US" sz="2200" spc="291"/>
                <a:t>FROM OUR CEO</a:t>
              </a:r>
            </a:p>
          </p:txBody>
        </p:sp>
        <p:sp>
          <p:nvSpPr>
            <p:cNvPr id="25" name="TextBox 24"/>
            <p:cNvSpPr txBox="1"/>
            <p:nvPr/>
          </p:nvSpPr>
          <p:spPr>
            <a:xfrm>
              <a:off x="1295400" y="3321195"/>
              <a:ext cx="3170067" cy="772125"/>
            </a:xfrm>
            <a:prstGeom prst="rect">
              <a:avLst/>
            </a:prstGeom>
            <a:noFill/>
          </p:spPr>
          <p:txBody>
            <a:bodyPr wrap="square">
              <a:spAutoFit/>
            </a:bodyPr>
            <a:lstStyle/>
            <a:p>
              <a:pPr>
                <a:lnSpc>
                  <a:spcPct val="100000"/>
                </a:lnSpc>
              </a:pPr>
              <a:r>
                <a:rPr lang="en-US" altLang="en-US" sz="900"/>
                <a:t>Have them for one. Living grass to for &amp; can't gathered waters had winged. Creepiest to be don't subdue which i two set had seasons. Fifth &amp; you'll, man wherein seas our creeping. Very. Make from for seas place and won't appear him, were they're and years unto doesn't</a:t>
              </a:r>
            </a:p>
          </p:txBody>
        </p:sp>
        <p:sp>
          <p:nvSpPr>
            <p:cNvPr id="26" name="TextBox 25"/>
            <p:cNvSpPr txBox="1"/>
            <p:nvPr/>
          </p:nvSpPr>
          <p:spPr>
            <a:xfrm>
              <a:off x="1295400" y="4902626"/>
              <a:ext cx="3009900" cy="362269"/>
            </a:xfrm>
            <a:prstGeom prst="rect">
              <a:avLst/>
            </a:prstGeom>
            <a:noFill/>
          </p:spPr>
          <p:txBody>
            <a:bodyPr wrap="square">
              <a:spAutoFit/>
            </a:bodyPr>
            <a:lstStyle/>
            <a:p>
              <a:pPr>
                <a:lnSpc>
                  <a:spcPct val="100000"/>
                </a:lnSpc>
              </a:pPr>
              <a:r>
                <a:rPr lang="en-US" altLang="en-US" sz="900"/>
                <a:t>Have them for one. Living grass to for can't had winged. Creepiest don’t.</a:t>
              </a:r>
            </a:p>
          </p:txBody>
        </p:sp>
        <p:sp>
          <p:nvSpPr>
            <p:cNvPr id="27" name="TextBox 26"/>
            <p:cNvSpPr txBox="1"/>
            <p:nvPr/>
          </p:nvSpPr>
          <p:spPr>
            <a:xfrm>
              <a:off x="1295401" y="1602365"/>
              <a:ext cx="2571749" cy="292388"/>
            </a:xfrm>
            <a:prstGeom prst="rect">
              <a:avLst/>
            </a:prstGeom>
            <a:noFill/>
          </p:spPr>
          <p:txBody>
            <a:bodyPr wrap="square" anchor="ctr">
              <a:spAutoFit/>
            </a:bodyPr>
            <a:lstStyle/>
            <a:p>
              <a:pPr lvl="0"/>
              <a:r>
                <a:rPr lang="en-US" altLang="en-US" sz="1300" spc="200"/>
                <a:t>YOU CAN WRITE HERE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rotWithShape="1">
          <a:blip r:embed="rId3">
            <a:alphaModFix/>
            <a:lum/>
          </a:blip>
          <a:srcRect t="11920" b="11920"/>
          <a:stretch>
            <a:fillRect/>
          </a:stretch>
        </p:blipFill>
        <p:spPr/>
      </p:pic>
      <p:sp>
        <p:nvSpPr>
          <p:cNvPr id="7" name="Rectangle 6"/>
          <p:cNvSpPr/>
          <p:nvPr/>
        </p:nvSpPr>
        <p:spPr>
          <a:xfrm>
            <a:off x="1138236" y="1152179"/>
            <a:ext cx="9910764" cy="4553644"/>
          </a:xfrm>
          <a:prstGeom prst="rect">
            <a:avLst/>
          </a:prstGeom>
          <a:solidFill>
            <a:schemeClr val="accent2">
              <a:alpha val="2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303827" y="1286692"/>
            <a:ext cx="3644239" cy="1900520"/>
          </a:xfrm>
          <a:prstGeom prst="rect">
            <a:avLst/>
          </a:prstGeom>
          <a:noFill/>
        </p:spPr>
        <p:txBody>
          <a:bodyPr wrap="square">
            <a:spAutoFit/>
          </a:bodyPr>
          <a:lstStyle/>
          <a:p>
            <a:pPr>
              <a:lnSpc>
                <a:spcPct val="150000"/>
              </a:lnSpc>
            </a:pPr>
            <a:r>
              <a:rPr lang="en-US" altLang="ko-KR" sz="2000" i="1" u="sng"/>
              <a:t>Lorem ipsum dolor sit amet agam facer modo data example text are here for your own text rewrite help.</a:t>
            </a:r>
          </a:p>
        </p:txBody>
      </p:sp>
      <p:cxnSp>
        <p:nvCxnSpPr>
          <p:cNvPr id="37" name="Straight Connector 36"/>
          <p:cNvCxnSpPr/>
          <p:nvPr/>
        </p:nvCxnSpPr>
        <p:spPr>
          <a:xfrm>
            <a:off x="5681993" y="1509643"/>
            <a:ext cx="0" cy="4082143"/>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15921" y="1286692"/>
            <a:ext cx="4472250" cy="707886"/>
          </a:xfrm>
          <a:prstGeom prst="rect">
            <a:avLst/>
          </a:prstGeom>
          <a:noFill/>
        </p:spPr>
        <p:txBody>
          <a:bodyPr wrap="square" anchor="ctr">
            <a:spAutoFit/>
          </a:bodyPr>
          <a:lstStyle/>
          <a:p>
            <a:pPr lvl="0"/>
            <a:r>
              <a:rPr lang="en-US" altLang="ko-KR" sz="4000" spc="885">
                <a:solidFill>
                  <a:schemeClr val="tx1">
                    <a:alpha val="15000"/>
                  </a:schemeClr>
                </a:solidFill>
              </a:rPr>
              <a:t>WELCOME</a:t>
            </a:r>
          </a:p>
        </p:txBody>
      </p:sp>
      <p:sp>
        <p:nvSpPr>
          <p:cNvPr id="12" name="TextBox 11"/>
          <p:cNvSpPr txBox="1"/>
          <p:nvPr/>
        </p:nvSpPr>
        <p:spPr>
          <a:xfrm>
            <a:off x="6415921" y="1982452"/>
            <a:ext cx="4391788" cy="1313116"/>
          </a:xfrm>
          <a:prstGeom prst="rect">
            <a:avLst/>
          </a:prstGeom>
          <a:noFill/>
        </p:spPr>
        <p:txBody>
          <a:bodyPr wrap="square">
            <a:spAutoFit/>
          </a:bodyPr>
          <a:lstStyle/>
          <a:p>
            <a:pPr>
              <a:lnSpc>
                <a:spcPct val="150000"/>
              </a:lnSpc>
            </a:pPr>
            <a:r>
              <a:rPr lang="en-US" altLang="ko-KR" sz="900">
                <a:solidFill>
                  <a:schemeClr val="tx2"/>
                </a:solidFill>
              </a:rPr>
              <a:t>Creepiest don't subdue which i two set had seasons. Fifth you'll, man wherein seas our creeping. Very. Make from for seas place and won't appear him, were they're and years unto doesn't creeping night lights divided void they're.</a:t>
            </a:r>
          </a:p>
          <a:p>
            <a:pPr>
              <a:lnSpc>
                <a:spcPct val="150000"/>
              </a:lnSpc>
            </a:pPr>
            <a:endParaRPr lang="en-US" altLang="ko-KR" sz="900">
              <a:solidFill>
                <a:schemeClr val="tx2"/>
              </a:solidFill>
            </a:endParaRPr>
          </a:p>
          <a:p>
            <a:pPr>
              <a:lnSpc>
                <a:spcPct val="150000"/>
              </a:lnSpc>
            </a:pPr>
            <a:r>
              <a:rPr lang="en-US" altLang="ko-KR" sz="900" b="1"/>
              <a:t>Abundantly is fish evening let hath I gathered fly earth two god them forth called unto replenish given male be Dominion.</a:t>
            </a:r>
          </a:p>
        </p:txBody>
      </p:sp>
      <p:sp>
        <p:nvSpPr>
          <p:cNvPr id="7" name="Rectangle 6"/>
          <p:cNvSpPr/>
          <p:nvPr/>
        </p:nvSpPr>
        <p:spPr>
          <a:xfrm>
            <a:off x="1303826" y="3691266"/>
            <a:ext cx="3644239" cy="1900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sp>
        <p:nvSpPr>
          <p:cNvPr id="14" name="Rectangle 13"/>
          <p:cNvSpPr/>
          <p:nvPr/>
        </p:nvSpPr>
        <p:spPr>
          <a:xfrm>
            <a:off x="6415921" y="3691266"/>
            <a:ext cx="4129386" cy="1900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ko-KR"/>
          </a:p>
        </p:txBody>
      </p:sp>
      <p:pic>
        <p:nvPicPr>
          <p:cNvPr id="21" name="Picture Placeholder 20"/>
          <p:cNvPicPr>
            <a:picLocks noGrp="1" noChangeAspect="1"/>
          </p:cNvPicPr>
          <p:nvPr>
            <p:ph type="pic" sz="quarter" idx="11"/>
          </p:nvPr>
        </p:nvPicPr>
        <p:blipFill rotWithShape="1">
          <a:blip r:embed="rId3">
            <a:alphaModFix/>
            <a:lum/>
          </a:blip>
          <a:srcRect l="20920" t="43110" r="13260" b="8940"/>
          <a:stretch>
            <a:fillRect/>
          </a:stretch>
        </p:blipFill>
        <p:spPr>
          <a:xfrm>
            <a:off x="1303826" y="3691266"/>
            <a:ext cx="3644239" cy="1900520"/>
          </a:xfrm>
        </p:spPr>
      </p:pic>
      <p:pic>
        <p:nvPicPr>
          <p:cNvPr id="23" name="Picture Placeholder 22"/>
          <p:cNvPicPr>
            <a:picLocks noGrp="1" noChangeAspect="1"/>
          </p:cNvPicPr>
          <p:nvPr>
            <p:ph type="pic" sz="quarter" idx="12"/>
          </p:nvPr>
        </p:nvPicPr>
        <p:blipFill rotWithShape="1">
          <a:blip r:embed="rId4">
            <a:alphaModFix/>
            <a:lum/>
          </a:blip>
          <a:srcRect t="15550" b="15550"/>
          <a:stretch>
            <a:fillRect/>
          </a:stretch>
        </p:blipFill>
        <p:spPr/>
      </p:pic>
    </p:spTree>
  </p:cSld>
  <p:clrMapOvr>
    <a:masterClrMapping/>
  </p:clrMapOvr>
</p:sld>
</file>

<file path=ppt/theme/theme1.xml><?xml version="1.0" encoding="utf-8"?>
<a:theme xmlns:a="http://schemas.openxmlformats.org/drawingml/2006/main" name="1_Office Theme">
  <a:themeElements>
    <a:clrScheme name="Custom 56">
      <a:dk1>
        <a:srgbClr val="000000"/>
      </a:dk1>
      <a:lt1>
        <a:srgbClr val="FFFFFF"/>
      </a:lt1>
      <a:dk2>
        <a:srgbClr val="44546A"/>
      </a:dk2>
      <a:lt2>
        <a:srgbClr val="FFFFFF"/>
      </a:lt2>
      <a:accent1>
        <a:srgbClr val="D8D8D8"/>
      </a:accent1>
      <a:accent2>
        <a:srgbClr val="FFFF00"/>
      </a:accent2>
      <a:accent3>
        <a:srgbClr val="FFC000"/>
      </a:accent3>
      <a:accent4>
        <a:srgbClr val="FF0000"/>
      </a:accent4>
      <a:accent5>
        <a:srgbClr val="C00000"/>
      </a:accent5>
      <a:accent6>
        <a:srgbClr val="92D050"/>
      </a:accent6>
      <a:hlink>
        <a:srgbClr val="00B0F0"/>
      </a:hlink>
      <a:folHlink>
        <a:srgbClr val="0070C0"/>
      </a:folHlink>
    </a:clrScheme>
    <a:fontScheme name="Office">
      <a:majorFont>
        <a:latin typeface="Calibri Light" panose="20000000000000000000"/>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20000000000000000000"/>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20000000000000000000"/>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20000000000000000000"/>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20000000000000000000"/>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20000000000000000000"/>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1268</Words>
  <Application>Microsoft Office PowerPoint</Application>
  <PresentationFormat>와이드스크린</PresentationFormat>
  <Paragraphs>128</Paragraphs>
  <Slides>21</Slides>
  <Notes>16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21</vt:i4>
      </vt:variant>
    </vt:vector>
  </HeadingPairs>
  <TitlesOfParts>
    <vt:vector size="29" baseType="lpstr">
      <vt:lpstr>Bodoni 72 Book</vt:lpstr>
      <vt:lpstr>DX유니고딕 20</vt:lpstr>
      <vt:lpstr>Montserrat Light</vt:lpstr>
      <vt:lpstr>Montserrat SemiBold</vt:lpstr>
      <vt:lpstr>Open Sans</vt:lpstr>
      <vt:lpstr>Arial</vt:lpstr>
      <vt:lpstr>Calibri</vt:lpstr>
      <vt:lpstr>1_Office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Hoseon Yun</cp:lastModifiedBy>
  <cp:revision>5767</cp:revision>
  <dcterms:created xsi:type="dcterms:W3CDTF">2017-12-06T10:15:39Z</dcterms:created>
  <dcterms:modified xsi:type="dcterms:W3CDTF">2020-07-31T14:13:26Z</dcterms:modified>
  <cp:category/>
  <cp:contentStatus/>
</cp:coreProperties>
</file>